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46" r:id="rId1"/>
    <p:sldMasterId id="2147483952" r:id="rId2"/>
  </p:sldMasterIdLst>
  <p:notesMasterIdLst>
    <p:notesMasterId r:id="rId16"/>
  </p:notesMasterIdLst>
  <p:sldIdLst>
    <p:sldId id="256" r:id="rId3"/>
    <p:sldId id="257" r:id="rId4"/>
    <p:sldId id="366" r:id="rId5"/>
    <p:sldId id="377" r:id="rId6"/>
    <p:sldId id="381" r:id="rId7"/>
    <p:sldId id="372" r:id="rId8"/>
    <p:sldId id="379" r:id="rId9"/>
    <p:sldId id="369" r:id="rId10"/>
    <p:sldId id="380" r:id="rId11"/>
    <p:sldId id="370" r:id="rId12"/>
    <p:sldId id="376" r:id="rId13"/>
    <p:sldId id="362" r:id="rId14"/>
    <p:sldId id="363" r:id="rId15"/>
  </p:sldIdLst>
  <p:sldSz cx="24384000" cy="13716000"/>
  <p:notesSz cx="6858000" cy="9144000"/>
  <p:embeddedFontLst>
    <p:embeddedFont>
      <p:font typeface="FontAwesome" pitchFamily="2" charset="0"/>
      <p:regular r:id="rId17"/>
    </p:embeddedFont>
    <p:embeddedFont>
      <p:font typeface="Calibri" panose="020F0502020204030204" pitchFamily="34" charset="0"/>
      <p:regular r:id="rId18"/>
      <p:bold r:id="rId19"/>
      <p:italic r:id="rId20"/>
      <p:boldItalic r:id="rId21"/>
    </p:embeddedFont>
    <p:embeddedFont>
      <p:font typeface="Google Sans" panose="020B0604020202020204" charset="0"/>
      <p:regular r:id="rId22"/>
      <p:bold r:id="rId23"/>
      <p:italic r:id="rId24"/>
      <p:boldItalic r:id="rId25"/>
    </p:embeddedFont>
    <p:embeddedFont>
      <p:font typeface="Roboto Light"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EEC0"/>
    <a:srgbClr val="FFFFCC"/>
    <a:srgbClr val="FFE79B"/>
    <a:srgbClr val="DAC2EC"/>
    <a:srgbClr val="B3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26F092-C4AE-4574-B96F-9EBE80F4A70F}">
  <a:tblStyle styleId="{2826F092-C4AE-4574-B96F-9EBE80F4A7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50" autoAdjust="0"/>
  </p:normalViewPr>
  <p:slideViewPr>
    <p:cSldViewPr snapToGrid="0">
      <p:cViewPr varScale="1">
        <p:scale>
          <a:sx n="49" d="100"/>
          <a:sy n="49" d="100"/>
        </p:scale>
        <p:origin x="524"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lstStyle>
            <a:lvl1pPr marL="457200" marR="0" lvl="0" indent="-317500" algn="l" rtl="0">
              <a:lnSpc>
                <a:spcPct val="125000"/>
              </a:lnSpc>
              <a:spcBef>
                <a:spcPts val="0"/>
              </a:spcBef>
              <a:spcAft>
                <a:spcPts val="0"/>
              </a:spcAft>
              <a:buSzPts val="1400"/>
              <a:buChar char="●"/>
              <a:defRPr/>
            </a:lvl1pPr>
            <a:lvl2pPr marL="914400" marR="0" lvl="1" indent="-317500" algn="l" rtl="0">
              <a:lnSpc>
                <a:spcPct val="125000"/>
              </a:lnSpc>
              <a:spcBef>
                <a:spcPts val="0"/>
              </a:spcBef>
              <a:spcAft>
                <a:spcPts val="0"/>
              </a:spcAft>
              <a:buSzPts val="1400"/>
              <a:buChar char="○"/>
              <a:defRPr/>
            </a:lvl2pPr>
            <a:lvl3pPr marL="1371600" marR="0" lvl="2" indent="-317500" algn="l" rtl="0">
              <a:lnSpc>
                <a:spcPct val="125000"/>
              </a:lnSpc>
              <a:spcBef>
                <a:spcPts val="0"/>
              </a:spcBef>
              <a:spcAft>
                <a:spcPts val="0"/>
              </a:spcAft>
              <a:buSzPts val="1400"/>
              <a:buChar char="■"/>
              <a:defRPr/>
            </a:lvl3pPr>
            <a:lvl4pPr marL="1828800" marR="0" lvl="3" indent="-317500" algn="l" rtl="0">
              <a:lnSpc>
                <a:spcPct val="125000"/>
              </a:lnSpc>
              <a:spcBef>
                <a:spcPts val="0"/>
              </a:spcBef>
              <a:spcAft>
                <a:spcPts val="0"/>
              </a:spcAft>
              <a:buSzPts val="1400"/>
              <a:buChar char="●"/>
              <a:defRPr/>
            </a:lvl4pPr>
            <a:lvl5pPr marL="2286000" marR="0" lvl="4" indent="-317500" algn="l" rtl="0">
              <a:lnSpc>
                <a:spcPct val="125000"/>
              </a:lnSpc>
              <a:spcBef>
                <a:spcPts val="0"/>
              </a:spcBef>
              <a:spcAft>
                <a:spcPts val="0"/>
              </a:spcAft>
              <a:buSzPts val="1400"/>
              <a:buChar char="○"/>
              <a:defRPr/>
            </a:lvl5pPr>
            <a:lvl6pPr marL="2743200" marR="0" lvl="5" indent="-317500" algn="l" rtl="0">
              <a:lnSpc>
                <a:spcPct val="125000"/>
              </a:lnSpc>
              <a:spcBef>
                <a:spcPts val="0"/>
              </a:spcBef>
              <a:spcAft>
                <a:spcPts val="0"/>
              </a:spcAft>
              <a:buSzPts val="1400"/>
              <a:buChar char="■"/>
              <a:defRPr/>
            </a:lvl6pPr>
            <a:lvl7pPr marL="3200400" marR="0" lvl="6" indent="-317500" algn="l" rtl="0">
              <a:lnSpc>
                <a:spcPct val="125000"/>
              </a:lnSpc>
              <a:spcBef>
                <a:spcPts val="0"/>
              </a:spcBef>
              <a:spcAft>
                <a:spcPts val="0"/>
              </a:spcAft>
              <a:buSzPts val="1400"/>
              <a:buChar char="●"/>
              <a:defRPr/>
            </a:lvl7pPr>
            <a:lvl8pPr marL="3657600" marR="0" lvl="7" indent="-317500" algn="l" rtl="0">
              <a:lnSpc>
                <a:spcPct val="125000"/>
              </a:lnSpc>
              <a:spcBef>
                <a:spcPts val="0"/>
              </a:spcBef>
              <a:spcAft>
                <a:spcPts val="0"/>
              </a:spcAft>
              <a:buSzPts val="1400"/>
              <a:buChar char="○"/>
              <a:defRPr/>
            </a:lvl8pPr>
            <a:lvl9pPr marL="4114800" marR="0" lvl="8" indent="-317500" algn="l" rtl="0">
              <a:lnSpc>
                <a:spcPct val="125000"/>
              </a:lnSpc>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Shape 2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0" name="Shape 2150"/>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b="1"/>
              <a:t>Adam</a:t>
            </a:r>
            <a:r>
              <a:rPr lang="en-US" sz="3000"/>
              <a:t>: Hello! I'm Adam Coimbra, and I'm and Product Manager on the Google Assistant</a:t>
            </a:r>
            <a:endParaRPr sz="3000"/>
          </a:p>
          <a:p>
            <a:pPr marL="0" lvl="0" indent="0">
              <a:spcBef>
                <a:spcPts val="0"/>
              </a:spcBef>
              <a:spcAft>
                <a:spcPts val="0"/>
              </a:spcAft>
              <a:buNone/>
            </a:pPr>
            <a:endParaRPr sz="3000">
              <a:solidFill>
                <a:schemeClr val="dk1"/>
              </a:solidFill>
            </a:endParaRPr>
          </a:p>
          <a:p>
            <a:pPr marL="0" lvl="0" indent="0">
              <a:spcBef>
                <a:spcPts val="0"/>
              </a:spcBef>
              <a:spcAft>
                <a:spcPts val="0"/>
              </a:spcAft>
              <a:buClr>
                <a:schemeClr val="dk1"/>
              </a:buClr>
              <a:buSzPts val="1100"/>
              <a:buFont typeface="Arial"/>
              <a:buNone/>
            </a:pPr>
            <a:r>
              <a:rPr lang="en-US" sz="3000" b="1">
                <a:solidFill>
                  <a:schemeClr val="dk1"/>
                </a:solidFill>
              </a:rPr>
              <a:t>Sachit</a:t>
            </a:r>
            <a:r>
              <a:rPr lang="en-US" sz="3000">
                <a:solidFill>
                  <a:schemeClr val="dk1"/>
                </a:solidFill>
              </a:rPr>
              <a:t>: Hey, I’m Sachit Mishra from the Google Assistant Developer Relations team. </a:t>
            </a:r>
            <a:endParaRPr sz="3000">
              <a:solidFill>
                <a:schemeClr val="dk1"/>
              </a:solidFill>
            </a:endParaRPr>
          </a:p>
          <a:p>
            <a:pPr marL="0" lvl="0" indent="0">
              <a:spcBef>
                <a:spcPts val="0"/>
              </a:spcBef>
              <a:spcAft>
                <a:spcPts val="0"/>
              </a:spcAft>
              <a:buNone/>
            </a:pPr>
            <a:endParaRPr sz="3000"/>
          </a:p>
          <a:p>
            <a:pPr marL="0" lvl="0" indent="0" rtl="0">
              <a:spcBef>
                <a:spcPts val="0"/>
              </a:spcBef>
              <a:spcAft>
                <a:spcPts val="0"/>
              </a:spcAft>
              <a:buNone/>
            </a:pPr>
            <a:r>
              <a:rPr lang="en-US" sz="3000" b="1"/>
              <a:t>Jamie</a:t>
            </a:r>
            <a:r>
              <a:rPr lang="en-US" sz="3000"/>
              <a:t>: Hi, I’m Jamie from Product Partnerships. I work on early stage integrations with developers.</a:t>
            </a:r>
            <a:endParaRPr sz="3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smtClean="0"/>
              <a:t>https://www.cognizant.com/Resources/cognizant-conversational-ai.pdf</a:t>
            </a:r>
            <a:endParaRPr lang="en-US" dirty="0"/>
          </a:p>
        </p:txBody>
      </p:sp>
    </p:spTree>
    <p:extLst>
      <p:ext uri="{BB962C8B-B14F-4D97-AF65-F5344CB8AC3E}">
        <p14:creationId xmlns:p14="http://schemas.microsoft.com/office/powerpoint/2010/main" val="979784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5"/>
        <p:cNvGrpSpPr/>
        <p:nvPr/>
      </p:nvGrpSpPr>
      <p:grpSpPr>
        <a:xfrm>
          <a:off x="0" y="0"/>
          <a:ext cx="0" cy="0"/>
          <a:chOff x="0" y="0"/>
          <a:chExt cx="0" cy="0"/>
        </a:xfrm>
      </p:grpSpPr>
      <p:sp>
        <p:nvSpPr>
          <p:cNvPr id="3696" name="Shape 36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7" name="Shape 3697"/>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a:solidFill>
                  <a:schemeClr val="dk1"/>
                </a:solidFill>
              </a:rPr>
              <a:t>Thank you so much for joining us today! </a:t>
            </a:r>
            <a:endParaRPr sz="3000">
              <a:solidFill>
                <a:schemeClr val="dk1"/>
              </a:solidFill>
            </a:endParaRPr>
          </a:p>
          <a:p>
            <a:pPr marL="0" lvl="0" indent="0">
              <a:spcBef>
                <a:spcPts val="0"/>
              </a:spcBef>
              <a:spcAft>
                <a:spcPts val="0"/>
              </a:spcAft>
              <a:buNone/>
            </a:pPr>
            <a:endParaRPr sz="3000">
              <a:solidFill>
                <a:schemeClr val="dk1"/>
              </a:solidFill>
            </a:endParaRPr>
          </a:p>
          <a:p>
            <a:pPr marL="0" lvl="0" indent="0" rtl="0">
              <a:spcBef>
                <a:spcPts val="0"/>
              </a:spcBef>
              <a:spcAft>
                <a:spcPts val="0"/>
              </a:spcAft>
              <a:buClr>
                <a:schemeClr val="dk1"/>
              </a:buClr>
              <a:buSzPts val="1100"/>
              <a:buFont typeface="Arial"/>
              <a:buNone/>
            </a:pPr>
            <a:r>
              <a:rPr lang="en-US" sz="3000">
                <a:solidFill>
                  <a:schemeClr val="dk1"/>
                </a:solidFill>
              </a:rPr>
              <a:t>Enjoy the rest of your time at I/O!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6"/>
        <p:cNvGrpSpPr/>
        <p:nvPr/>
      </p:nvGrpSpPr>
      <p:grpSpPr>
        <a:xfrm>
          <a:off x="0" y="0"/>
          <a:ext cx="0" cy="0"/>
          <a:chOff x="0" y="0"/>
          <a:chExt cx="0" cy="0"/>
        </a:xfrm>
      </p:grpSpPr>
      <p:sp>
        <p:nvSpPr>
          <p:cNvPr id="3707" name="Shape 3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8" name="Shape 370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solidFill>
                <a:srgbClr val="536DFE"/>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Shape 2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5" name="Shape 2155"/>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419100">
              <a:spcBef>
                <a:spcPts val="0"/>
              </a:spcBef>
              <a:spcAft>
                <a:spcPts val="0"/>
              </a:spcAft>
              <a:buSzPts val="3000"/>
              <a:buChar char="●"/>
            </a:pPr>
            <a:r>
              <a:rPr lang="en-US" sz="3000"/>
              <a:t>Welcome to our overview session for Actions on Google and building for the Google Assistant</a:t>
            </a:r>
            <a:endParaRPr sz="3000"/>
          </a:p>
          <a:p>
            <a:pPr marL="457200" lvl="0" indent="-419100">
              <a:spcBef>
                <a:spcPts val="0"/>
              </a:spcBef>
              <a:spcAft>
                <a:spcPts val="0"/>
              </a:spcAft>
              <a:buSzPts val="3000"/>
              <a:buChar char="●"/>
            </a:pPr>
            <a:r>
              <a:rPr lang="en-US" sz="3000"/>
              <a:t>This is meant to be an introduction - so if you're totally new to this -- hopefully it will pique your interest in the other talks</a:t>
            </a:r>
            <a:endParaRPr sz="3000"/>
          </a:p>
          <a:p>
            <a:pPr marL="457200" lvl="0" indent="-419100">
              <a:spcBef>
                <a:spcPts val="0"/>
              </a:spcBef>
              <a:spcAft>
                <a:spcPts val="0"/>
              </a:spcAft>
              <a:buSzPts val="3000"/>
              <a:buChar char="●"/>
            </a:pPr>
            <a:r>
              <a:rPr lang="en-US" sz="3000"/>
              <a:t>I'll go through some of the motivation and background -- why build for the Assistant?</a:t>
            </a:r>
            <a:endParaRPr sz="3000"/>
          </a:p>
          <a:p>
            <a:pPr marL="457200" lvl="0" indent="-419100">
              <a:spcBef>
                <a:spcPts val="0"/>
              </a:spcBef>
              <a:spcAft>
                <a:spcPts val="0"/>
              </a:spcAft>
              <a:buSzPts val="3000"/>
              <a:buChar char="●"/>
            </a:pPr>
            <a:r>
              <a:rPr lang="en-US" sz="3000"/>
              <a:t>And then we'll hear about the exciting part from Sachit - the "how to build," deeper dive into the tech</a:t>
            </a:r>
            <a:endParaRPr sz="3000"/>
          </a:p>
          <a:p>
            <a:pPr marL="457200" lvl="0" indent="-419100">
              <a:spcBef>
                <a:spcPts val="0"/>
              </a:spcBef>
              <a:spcAft>
                <a:spcPts val="0"/>
              </a:spcAft>
              <a:buSzPts val="3000"/>
              <a:buChar char="●"/>
            </a:pPr>
            <a:r>
              <a:rPr lang="en-US" sz="3000"/>
              <a:t>And finally Jamie will explain how to really flourish on the platform and optimize your Actions to get more value</a:t>
            </a:r>
            <a:endParaRPr sz="3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Shape 2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2" name="Shape 2252"/>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US"/>
              <a:t>With that background on why and how to build solutions for the Google Assistant</a:t>
            </a:r>
            <a:endParaRPr/>
          </a:p>
          <a:p>
            <a:pPr marL="457200" lvl="0" indent="-317500" rtl="0">
              <a:spcBef>
                <a:spcPts val="0"/>
              </a:spcBef>
              <a:spcAft>
                <a:spcPts val="0"/>
              </a:spcAft>
              <a:buSzPts val="1400"/>
              <a:buChar char="●"/>
            </a:pPr>
            <a:r>
              <a:rPr lang="en-US"/>
              <a:t>Let me introduce our Partner - Cognizant for their perspectives and experiences in building solutions for their clients</a:t>
            </a:r>
            <a:endParaRPr/>
          </a:p>
        </p:txBody>
      </p:sp>
    </p:spTree>
    <p:extLst>
      <p:ext uri="{BB962C8B-B14F-4D97-AF65-F5344CB8AC3E}">
        <p14:creationId xmlns:p14="http://schemas.microsoft.com/office/powerpoint/2010/main" val="284393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Shape 2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6" name="Shape 226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smtClean="0"/>
              <a:t>Chatbots</a:t>
            </a:r>
            <a:r>
              <a:rPr lang="en-US" dirty="0" smtClean="0"/>
              <a:t> vs</a:t>
            </a:r>
            <a:r>
              <a:rPr lang="en-US" baseline="0" dirty="0" smtClean="0"/>
              <a:t> Virtual Assistants</a:t>
            </a:r>
            <a:endParaRPr dirty="0"/>
          </a:p>
        </p:txBody>
      </p:sp>
    </p:spTree>
    <p:extLst>
      <p:ext uri="{BB962C8B-B14F-4D97-AF65-F5344CB8AC3E}">
        <p14:creationId xmlns:p14="http://schemas.microsoft.com/office/powerpoint/2010/main" val="25011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Shape 2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6" name="Shape 226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smtClean="0"/>
              <a:t>Chatbots</a:t>
            </a:r>
            <a:r>
              <a:rPr lang="en-US" dirty="0" smtClean="0"/>
              <a:t> vs</a:t>
            </a:r>
            <a:r>
              <a:rPr lang="en-US" baseline="0" dirty="0" smtClean="0"/>
              <a:t> Virtual Assistants</a:t>
            </a:r>
            <a:endParaRPr dirty="0"/>
          </a:p>
        </p:txBody>
      </p:sp>
    </p:spTree>
    <p:extLst>
      <p:ext uri="{BB962C8B-B14F-4D97-AF65-F5344CB8AC3E}">
        <p14:creationId xmlns:p14="http://schemas.microsoft.com/office/powerpoint/2010/main" val="741176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Shape 2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6" name="Shape 226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00978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Shape 2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6" name="Shape 226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dirty="0" smtClean="0"/>
              <a:t>Now – increasing emphasis</a:t>
            </a:r>
            <a:r>
              <a:rPr lang="en-US" baseline="0" dirty="0" smtClean="0"/>
              <a:t> on blended, experiential learning + standardized learning content not tuned to individual learning styles and capabilities</a:t>
            </a:r>
          </a:p>
          <a:p>
            <a:pPr marL="0" lvl="0" indent="0" rtl="0">
              <a:lnSpc>
                <a:spcPct val="115000"/>
              </a:lnSpc>
              <a:spcBef>
                <a:spcPts val="0"/>
              </a:spcBef>
              <a:spcAft>
                <a:spcPts val="0"/>
              </a:spcAft>
              <a:buClr>
                <a:schemeClr val="dk1"/>
              </a:buClr>
              <a:buSzPts val="1100"/>
              <a:buFont typeface="Arial"/>
              <a:buNone/>
            </a:pPr>
            <a:endParaRPr lang="en-US" dirty="0" smtClean="0"/>
          </a:p>
          <a:p>
            <a:pPr marL="0" lvl="0" indent="0">
              <a:spcBef>
                <a:spcPts val="0"/>
              </a:spcBef>
              <a:spcAft>
                <a:spcPts val="0"/>
              </a:spcAft>
              <a:buNone/>
            </a:pPr>
            <a:r>
              <a:rPr lang="en-US" dirty="0" smtClean="0"/>
              <a:t>Modern education needs to be dynamic, engaging and available any time of the day. Students should get self-driven and self-paced, blended learning with higher levels of engagement and personalization. Schools and teachers should be the guides or coaches, with students making decisions on how, what and when to learn (student centered learning). We need individuals who are - independent, empowered and original thinkers, and that starts from the school.</a:t>
            </a:r>
          </a:p>
          <a:p>
            <a:pPr marL="0" lvl="0" indent="0">
              <a:spcBef>
                <a:spcPts val="0"/>
              </a:spcBef>
              <a:spcAft>
                <a:spcPts val="0"/>
              </a:spcAft>
              <a:buNone/>
            </a:pPr>
            <a:endParaRPr dirty="0"/>
          </a:p>
        </p:txBody>
      </p:sp>
    </p:spTree>
    <p:extLst>
      <p:ext uri="{BB962C8B-B14F-4D97-AF65-F5344CB8AC3E}">
        <p14:creationId xmlns:p14="http://schemas.microsoft.com/office/powerpoint/2010/main" val="3237676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6"/>
        <p:cNvGrpSpPr/>
        <p:nvPr/>
      </p:nvGrpSpPr>
      <p:grpSpPr>
        <a:xfrm>
          <a:off x="0" y="0"/>
          <a:ext cx="0" cy="0"/>
          <a:chOff x="0" y="0"/>
          <a:chExt cx="0" cy="0"/>
        </a:xfrm>
      </p:grpSpPr>
      <p:sp>
        <p:nvSpPr>
          <p:cNvPr id="2287" name="Shape 2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8" name="Shape 2288"/>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dirty="0"/>
              <a:t>Voice UI and Personal Assistants offer a more natural, casual and conversational interface for students to explore and assimilate learning content. An additional channel for learning rather than a replacement of existing ones.</a:t>
            </a:r>
            <a:endParaRPr dirty="0"/>
          </a:p>
          <a:p>
            <a:pPr marL="0" lvl="0" indent="0" rtl="0">
              <a:lnSpc>
                <a:spcPct val="115000"/>
              </a:lnSpc>
              <a:spcBef>
                <a:spcPts val="0"/>
              </a:spcBef>
              <a:spcAft>
                <a:spcPts val="0"/>
              </a:spcAft>
              <a:buNone/>
            </a:pPr>
            <a:endParaRPr dirty="0"/>
          </a:p>
          <a:p>
            <a:pPr marL="0" lvl="0" indent="0" rtl="0">
              <a:lnSpc>
                <a:spcPct val="115000"/>
              </a:lnSpc>
              <a:spcBef>
                <a:spcPts val="0"/>
              </a:spcBef>
              <a:spcAft>
                <a:spcPts val="0"/>
              </a:spcAft>
              <a:buNone/>
            </a:pPr>
            <a:r>
              <a:rPr lang="en-US" dirty="0"/>
              <a:t>Learning can truly be self-initiated and self-paced in this student centered environment, at the comfort of his/her home. Tutors can tailor learning activities per student or organize students into peer-groups. Activities can leverage rich digital content for multi-modal experiences using Google Assistant on mobile, home speaker and TV.</a:t>
            </a:r>
            <a:endParaRPr dirty="0"/>
          </a:p>
          <a:p>
            <a:pPr marL="0" lvl="0" indent="0" rtl="0">
              <a:lnSpc>
                <a:spcPct val="115000"/>
              </a:lnSpc>
              <a:spcBef>
                <a:spcPts val="0"/>
              </a:spcBef>
              <a:spcAft>
                <a:spcPts val="0"/>
              </a:spcAft>
              <a:buClr>
                <a:schemeClr val="dk1"/>
              </a:buClr>
              <a:buSzPts val="1100"/>
              <a:buFont typeface="Arial"/>
              <a:buNone/>
            </a:pPr>
            <a:endParaRPr dirty="0"/>
          </a:p>
          <a:p>
            <a:pPr marL="0" lvl="0" indent="0" rtl="0">
              <a:lnSpc>
                <a:spcPct val="115000"/>
              </a:lnSpc>
              <a:spcBef>
                <a:spcPts val="0"/>
              </a:spcBef>
              <a:spcAft>
                <a:spcPts val="0"/>
              </a:spcAft>
              <a:buClr>
                <a:schemeClr val="dk1"/>
              </a:buClr>
              <a:buSzPts val="1100"/>
              <a:buFont typeface="Arial"/>
              <a:buNone/>
            </a:pPr>
            <a:r>
              <a:rPr lang="en-US" dirty="0"/>
              <a:t>Students, teachers and parents can collaborate via the assistant, though using Google Duplex is probably banned here :)</a:t>
            </a:r>
            <a:endParaRPr dirty="0"/>
          </a:p>
          <a:p>
            <a:pPr marL="0" lvl="0" indent="0" rtl="0">
              <a:lnSpc>
                <a:spcPct val="115000"/>
              </a:lnSpc>
              <a:spcBef>
                <a:spcPts val="0"/>
              </a:spcBef>
              <a:spcAft>
                <a:spcPts val="0"/>
              </a:spcAft>
              <a:buClr>
                <a:schemeClr val="dk1"/>
              </a:buClr>
              <a:buSzPts val="1100"/>
              <a:buFont typeface="Arial"/>
              <a:buNone/>
            </a:pPr>
            <a:r>
              <a:rPr lang="en-US" dirty="0"/>
              <a:t>Overall objectives would be to aim for higher student engagement, collaboration and self driven learning.</a:t>
            </a:r>
            <a:endParaRPr dirty="0"/>
          </a:p>
          <a:p>
            <a:pPr marL="0" lvl="0" indent="0">
              <a:spcBef>
                <a:spcPts val="0"/>
              </a:spcBef>
              <a:spcAft>
                <a:spcPts val="0"/>
              </a:spcAft>
              <a:buNone/>
            </a:pPr>
            <a:endParaRPr dirty="0"/>
          </a:p>
        </p:txBody>
      </p:sp>
    </p:spTree>
    <p:extLst>
      <p:ext uri="{BB962C8B-B14F-4D97-AF65-F5344CB8AC3E}">
        <p14:creationId xmlns:p14="http://schemas.microsoft.com/office/powerpoint/2010/main" val="121244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Shape 2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6" name="Shape 2296"/>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04922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jpg"/><Relationship Id="rId2" Type="http://schemas.openxmlformats.org/officeDocument/2006/relationships/image" Target="../media/image4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42.jp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42.jpg"/><Relationship Id="rId4" Type="http://schemas.openxmlformats.org/officeDocument/2006/relationships/image" Target="../media/image4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46.png"/><Relationship Id="rId4" Type="http://schemas.openxmlformats.org/officeDocument/2006/relationships/image" Target="../media/image4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7.gif"/><Relationship Id="rId7"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Master" Target="../slideMasters/slideMaster1.xml"/><Relationship Id="rId5" Type="http://schemas.openxmlformats.org/officeDocument/2006/relationships/image" Target="../media/image48.png"/><Relationship Id="rId4" Type="http://schemas.openxmlformats.org/officeDocument/2006/relationships/image" Target="../media/image4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0.png"/><Relationship Id="rId2" Type="http://schemas.openxmlformats.org/officeDocument/2006/relationships/image" Target="../media/image34.gif"/><Relationship Id="rId1" Type="http://schemas.openxmlformats.org/officeDocument/2006/relationships/slideMaster" Target="../slideMasters/slideMaster1.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gif"/><Relationship Id="rId1" Type="http://schemas.openxmlformats.org/officeDocument/2006/relationships/slideMaster" Target="../slideMasters/slideMaster1.xml"/><Relationship Id="rId4" Type="http://schemas.openxmlformats.org/officeDocument/2006/relationships/image" Target="../media/image5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gif"/><Relationship Id="rId1" Type="http://schemas.openxmlformats.org/officeDocument/2006/relationships/slideMaster" Target="../slideMasters/slideMaster1.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gif"/><Relationship Id="rId1" Type="http://schemas.openxmlformats.org/officeDocument/2006/relationships/slideMaster" Target="../slideMasters/slideMaster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image" Target="../media/image36.gif"/><Relationship Id="rId1" Type="http://schemas.openxmlformats.org/officeDocument/2006/relationships/slideMaster" Target="../slideMasters/slideMaster1.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gif"/><Relationship Id="rId13" Type="http://schemas.openxmlformats.org/officeDocument/2006/relationships/image" Target="../media/image16.gif"/><Relationship Id="rId18" Type="http://schemas.openxmlformats.org/officeDocument/2006/relationships/image" Target="../media/image21.gif"/><Relationship Id="rId26" Type="http://schemas.openxmlformats.org/officeDocument/2006/relationships/image" Target="../media/image29.gif"/><Relationship Id="rId3" Type="http://schemas.openxmlformats.org/officeDocument/2006/relationships/image" Target="../media/image6.gif"/><Relationship Id="rId21" Type="http://schemas.openxmlformats.org/officeDocument/2006/relationships/image" Target="../media/image24.gif"/><Relationship Id="rId7" Type="http://schemas.openxmlformats.org/officeDocument/2006/relationships/image" Target="../media/image10.gif"/><Relationship Id="rId12" Type="http://schemas.openxmlformats.org/officeDocument/2006/relationships/image" Target="../media/image15.gif"/><Relationship Id="rId17" Type="http://schemas.openxmlformats.org/officeDocument/2006/relationships/image" Target="../media/image20.gif"/><Relationship Id="rId25" Type="http://schemas.openxmlformats.org/officeDocument/2006/relationships/image" Target="../media/image28.gif"/><Relationship Id="rId2" Type="http://schemas.openxmlformats.org/officeDocument/2006/relationships/image" Target="../media/image5.gif"/><Relationship Id="rId16" Type="http://schemas.openxmlformats.org/officeDocument/2006/relationships/image" Target="../media/image19.gif"/><Relationship Id="rId20" Type="http://schemas.openxmlformats.org/officeDocument/2006/relationships/image" Target="../media/image23.gif"/><Relationship Id="rId29" Type="http://schemas.openxmlformats.org/officeDocument/2006/relationships/image" Target="../media/image32.gif"/><Relationship Id="rId1" Type="http://schemas.openxmlformats.org/officeDocument/2006/relationships/slideMaster" Target="../slideMasters/slideMaster1.xml"/><Relationship Id="rId6" Type="http://schemas.openxmlformats.org/officeDocument/2006/relationships/image" Target="../media/image9.gif"/><Relationship Id="rId11" Type="http://schemas.openxmlformats.org/officeDocument/2006/relationships/image" Target="../media/image14.gif"/><Relationship Id="rId24" Type="http://schemas.openxmlformats.org/officeDocument/2006/relationships/image" Target="../media/image27.gif"/><Relationship Id="rId5" Type="http://schemas.openxmlformats.org/officeDocument/2006/relationships/image" Target="../media/image8.gif"/><Relationship Id="rId15" Type="http://schemas.openxmlformats.org/officeDocument/2006/relationships/image" Target="../media/image18.gif"/><Relationship Id="rId23" Type="http://schemas.openxmlformats.org/officeDocument/2006/relationships/image" Target="../media/image26.gif"/><Relationship Id="rId28" Type="http://schemas.openxmlformats.org/officeDocument/2006/relationships/image" Target="../media/image31.gif"/><Relationship Id="rId10" Type="http://schemas.openxmlformats.org/officeDocument/2006/relationships/image" Target="../media/image13.gif"/><Relationship Id="rId19" Type="http://schemas.openxmlformats.org/officeDocument/2006/relationships/image" Target="../media/image22.gif"/><Relationship Id="rId4" Type="http://schemas.openxmlformats.org/officeDocument/2006/relationships/image" Target="../media/image7.gif"/><Relationship Id="rId9" Type="http://schemas.openxmlformats.org/officeDocument/2006/relationships/image" Target="../media/image12.gif"/><Relationship Id="rId14" Type="http://schemas.openxmlformats.org/officeDocument/2006/relationships/image" Target="../media/image17.gif"/><Relationship Id="rId22" Type="http://schemas.openxmlformats.org/officeDocument/2006/relationships/image" Target="../media/image25.gif"/><Relationship Id="rId27" Type="http://schemas.openxmlformats.org/officeDocument/2006/relationships/image" Target="../media/image30.gi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1.gif"/><Relationship Id="rId13" Type="http://schemas.openxmlformats.org/officeDocument/2006/relationships/image" Target="../media/image16.gif"/><Relationship Id="rId18" Type="http://schemas.openxmlformats.org/officeDocument/2006/relationships/image" Target="../media/image21.gif"/><Relationship Id="rId26" Type="http://schemas.openxmlformats.org/officeDocument/2006/relationships/image" Target="../media/image29.gif"/><Relationship Id="rId3" Type="http://schemas.openxmlformats.org/officeDocument/2006/relationships/image" Target="../media/image6.gif"/><Relationship Id="rId21" Type="http://schemas.openxmlformats.org/officeDocument/2006/relationships/image" Target="../media/image24.gif"/><Relationship Id="rId7" Type="http://schemas.openxmlformats.org/officeDocument/2006/relationships/image" Target="../media/image10.gif"/><Relationship Id="rId12" Type="http://schemas.openxmlformats.org/officeDocument/2006/relationships/image" Target="../media/image15.gif"/><Relationship Id="rId17" Type="http://schemas.openxmlformats.org/officeDocument/2006/relationships/image" Target="../media/image20.gif"/><Relationship Id="rId25" Type="http://schemas.openxmlformats.org/officeDocument/2006/relationships/image" Target="../media/image28.gif"/><Relationship Id="rId2" Type="http://schemas.openxmlformats.org/officeDocument/2006/relationships/image" Target="../media/image5.gif"/><Relationship Id="rId16" Type="http://schemas.openxmlformats.org/officeDocument/2006/relationships/image" Target="../media/image19.gif"/><Relationship Id="rId20" Type="http://schemas.openxmlformats.org/officeDocument/2006/relationships/image" Target="../media/image23.gif"/><Relationship Id="rId29" Type="http://schemas.openxmlformats.org/officeDocument/2006/relationships/image" Target="../media/image32.gif"/><Relationship Id="rId1" Type="http://schemas.openxmlformats.org/officeDocument/2006/relationships/slideMaster" Target="../slideMasters/slideMaster2.xml"/><Relationship Id="rId6" Type="http://schemas.openxmlformats.org/officeDocument/2006/relationships/image" Target="../media/image9.gif"/><Relationship Id="rId11" Type="http://schemas.openxmlformats.org/officeDocument/2006/relationships/image" Target="../media/image14.gif"/><Relationship Id="rId24" Type="http://schemas.openxmlformats.org/officeDocument/2006/relationships/image" Target="../media/image27.gif"/><Relationship Id="rId5" Type="http://schemas.openxmlformats.org/officeDocument/2006/relationships/image" Target="../media/image8.gif"/><Relationship Id="rId15" Type="http://schemas.openxmlformats.org/officeDocument/2006/relationships/image" Target="../media/image18.gif"/><Relationship Id="rId23" Type="http://schemas.openxmlformats.org/officeDocument/2006/relationships/image" Target="../media/image26.gif"/><Relationship Id="rId28" Type="http://schemas.openxmlformats.org/officeDocument/2006/relationships/image" Target="../media/image31.gif"/><Relationship Id="rId10" Type="http://schemas.openxmlformats.org/officeDocument/2006/relationships/image" Target="../media/image13.gif"/><Relationship Id="rId19" Type="http://schemas.openxmlformats.org/officeDocument/2006/relationships/image" Target="../media/image22.gif"/><Relationship Id="rId4" Type="http://schemas.openxmlformats.org/officeDocument/2006/relationships/image" Target="../media/image7.gif"/><Relationship Id="rId9" Type="http://schemas.openxmlformats.org/officeDocument/2006/relationships/image" Target="../media/image12.gif"/><Relationship Id="rId14" Type="http://schemas.openxmlformats.org/officeDocument/2006/relationships/image" Target="../media/image17.gif"/><Relationship Id="rId22" Type="http://schemas.openxmlformats.org/officeDocument/2006/relationships/image" Target="../media/image25.gif"/><Relationship Id="rId27" Type="http://schemas.openxmlformats.org/officeDocument/2006/relationships/image" Target="../media/image30.gif"/></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gi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gi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jpg"/><Relationship Id="rId2"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42.jp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42.jpg"/><Relationship Id="rId4" Type="http://schemas.openxmlformats.org/officeDocument/2006/relationships/image" Target="../media/image4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35.png"/><Relationship Id="rId1" Type="http://schemas.openxmlformats.org/officeDocument/2006/relationships/slideMaster" Target="../slideMasters/slideMaster2.xml"/><Relationship Id="rId5" Type="http://schemas.openxmlformats.org/officeDocument/2006/relationships/image" Target="../media/image46.png"/><Relationship Id="rId4" Type="http://schemas.openxmlformats.org/officeDocument/2006/relationships/image" Target="../media/image4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35.png"/><Relationship Id="rId1" Type="http://schemas.openxmlformats.org/officeDocument/2006/relationships/slideMaster" Target="../slideMasters/slideMaster2.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7.gif"/><Relationship Id="rId7" Type="http://schemas.openxmlformats.org/officeDocument/2006/relationships/image" Target="../media/image46.png"/><Relationship Id="rId2" Type="http://schemas.openxmlformats.org/officeDocument/2006/relationships/image" Target="../media/image35.png"/><Relationship Id="rId1" Type="http://schemas.openxmlformats.org/officeDocument/2006/relationships/slideMaster" Target="../slideMasters/slideMaster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5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Master" Target="../slideMasters/slideMaster2.xml"/><Relationship Id="rId5" Type="http://schemas.openxmlformats.org/officeDocument/2006/relationships/image" Target="../media/image48.png"/><Relationship Id="rId4" Type="http://schemas.openxmlformats.org/officeDocument/2006/relationships/image" Target="../media/image4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Master" Target="../slideMasters/slideMaster2.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0.png"/><Relationship Id="rId2" Type="http://schemas.openxmlformats.org/officeDocument/2006/relationships/image" Target="../media/image34.gif"/><Relationship Id="rId1" Type="http://schemas.openxmlformats.org/officeDocument/2006/relationships/slideMaster" Target="../slideMasters/slideMaster2.xml"/><Relationship Id="rId6" Type="http://schemas.openxmlformats.org/officeDocument/2006/relationships/image" Target="../media/image46.png"/><Relationship Id="rId5" Type="http://schemas.openxmlformats.org/officeDocument/2006/relationships/image" Target="../media/image49.png"/><Relationship Id="rId4" Type="http://schemas.openxmlformats.org/officeDocument/2006/relationships/image" Target="../media/image48.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gif"/><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gif"/><Relationship Id="rId1" Type="http://schemas.openxmlformats.org/officeDocument/2006/relationships/slideMaster" Target="../slideMasters/slideMaster2.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gif"/><Relationship Id="rId1" Type="http://schemas.openxmlformats.org/officeDocument/2006/relationships/slideMaster" Target="../slideMasters/slideMaster2.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3.png"/><Relationship Id="rId2" Type="http://schemas.openxmlformats.org/officeDocument/2006/relationships/image" Target="../media/image36.gif"/><Relationship Id="rId1" Type="http://schemas.openxmlformats.org/officeDocument/2006/relationships/slideMaster" Target="../slideMasters/slideMaster2.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Plain-BlueText">
  <p:cSld name="intro">
    <p:bg>
      <p:bgPr>
        <a:solidFill>
          <a:srgbClr val="FFFFFF"/>
        </a:solidFill>
        <a:effectLst/>
      </p:bgPr>
    </p:bg>
    <p:spTree>
      <p:nvGrpSpPr>
        <p:cNvPr id="1" name="Shape 8"/>
        <p:cNvGrpSpPr/>
        <p:nvPr/>
      </p:nvGrpSpPr>
      <p:grpSpPr>
        <a:xfrm>
          <a:off x="0" y="0"/>
          <a:ext cx="0" cy="0"/>
          <a:chOff x="0" y="0"/>
          <a:chExt cx="0" cy="0"/>
        </a:xfrm>
      </p:grpSpPr>
      <p:pic>
        <p:nvPicPr>
          <p:cNvPr id="9" name="Shape 9"/>
          <p:cNvPicPr preferRelativeResize="0"/>
          <p:nvPr/>
        </p:nvPicPr>
        <p:blipFill>
          <a:blip r:embed="rId2">
            <a:alphaModFix amt="0"/>
          </a:blip>
          <a:stretch>
            <a:fillRect/>
          </a:stretch>
        </p:blipFill>
        <p:spPr>
          <a:xfrm>
            <a:off x="20426600" y="1264100"/>
            <a:ext cx="1600200" cy="513650"/>
          </a:xfrm>
          <a:prstGeom prst="rect">
            <a:avLst/>
          </a:prstGeom>
          <a:noFill/>
          <a:ln>
            <a:noFill/>
          </a:ln>
        </p:spPr>
      </p:pic>
      <p:sp>
        <p:nvSpPr>
          <p:cNvPr id="10" name="Shape 10"/>
          <p:cNvSpPr txBox="1">
            <a:spLocks noGrp="1"/>
          </p:cNvSpPr>
          <p:nvPr>
            <p:ph type="title"/>
          </p:nvPr>
        </p:nvSpPr>
        <p:spPr>
          <a:xfrm>
            <a:off x="2160800" y="3291925"/>
            <a:ext cx="18193800" cy="24102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0800">
                <a:solidFill>
                  <a:srgbClr val="536DFE"/>
                </a:solidFill>
                <a:latin typeface="Google Sans"/>
                <a:ea typeface="Google Sans"/>
                <a:cs typeface="Google Sans"/>
                <a:sym typeface="Google Sans"/>
              </a:defRPr>
            </a:lvl1pPr>
            <a:lvl2pPr lvl="1" rtl="0">
              <a:spcBef>
                <a:spcPts val="0"/>
              </a:spcBef>
              <a:spcAft>
                <a:spcPts val="0"/>
              </a:spcAft>
              <a:buNone/>
              <a:defRPr sz="10800">
                <a:solidFill>
                  <a:srgbClr val="536DFE"/>
                </a:solidFill>
                <a:latin typeface="Google Sans"/>
                <a:ea typeface="Google Sans"/>
                <a:cs typeface="Google Sans"/>
                <a:sym typeface="Google Sans"/>
              </a:defRPr>
            </a:lvl2pPr>
            <a:lvl3pPr lvl="2" rtl="0">
              <a:spcBef>
                <a:spcPts val="0"/>
              </a:spcBef>
              <a:spcAft>
                <a:spcPts val="0"/>
              </a:spcAft>
              <a:buNone/>
              <a:defRPr sz="10800">
                <a:solidFill>
                  <a:srgbClr val="536DFE"/>
                </a:solidFill>
                <a:latin typeface="Google Sans"/>
                <a:ea typeface="Google Sans"/>
                <a:cs typeface="Google Sans"/>
                <a:sym typeface="Google Sans"/>
              </a:defRPr>
            </a:lvl3pPr>
            <a:lvl4pPr lvl="3" rtl="0">
              <a:spcBef>
                <a:spcPts val="0"/>
              </a:spcBef>
              <a:spcAft>
                <a:spcPts val="0"/>
              </a:spcAft>
              <a:buNone/>
              <a:defRPr sz="10800">
                <a:solidFill>
                  <a:srgbClr val="536DFE"/>
                </a:solidFill>
                <a:latin typeface="Google Sans"/>
                <a:ea typeface="Google Sans"/>
                <a:cs typeface="Google Sans"/>
                <a:sym typeface="Google Sans"/>
              </a:defRPr>
            </a:lvl4pPr>
            <a:lvl5pPr lvl="4" rtl="0">
              <a:spcBef>
                <a:spcPts val="0"/>
              </a:spcBef>
              <a:spcAft>
                <a:spcPts val="0"/>
              </a:spcAft>
              <a:buNone/>
              <a:defRPr sz="10800">
                <a:solidFill>
                  <a:srgbClr val="536DFE"/>
                </a:solidFill>
                <a:latin typeface="Google Sans"/>
                <a:ea typeface="Google Sans"/>
                <a:cs typeface="Google Sans"/>
                <a:sym typeface="Google Sans"/>
              </a:defRPr>
            </a:lvl5pPr>
            <a:lvl6pPr lvl="5" rtl="0">
              <a:spcBef>
                <a:spcPts val="0"/>
              </a:spcBef>
              <a:spcAft>
                <a:spcPts val="0"/>
              </a:spcAft>
              <a:buNone/>
              <a:defRPr sz="10800">
                <a:solidFill>
                  <a:srgbClr val="536DFE"/>
                </a:solidFill>
                <a:latin typeface="Google Sans"/>
                <a:ea typeface="Google Sans"/>
                <a:cs typeface="Google Sans"/>
                <a:sym typeface="Google Sans"/>
              </a:defRPr>
            </a:lvl6pPr>
            <a:lvl7pPr lvl="6" rtl="0">
              <a:spcBef>
                <a:spcPts val="0"/>
              </a:spcBef>
              <a:spcAft>
                <a:spcPts val="0"/>
              </a:spcAft>
              <a:buNone/>
              <a:defRPr sz="10800">
                <a:solidFill>
                  <a:srgbClr val="536DFE"/>
                </a:solidFill>
                <a:latin typeface="Google Sans"/>
                <a:ea typeface="Google Sans"/>
                <a:cs typeface="Google Sans"/>
                <a:sym typeface="Google Sans"/>
              </a:defRPr>
            </a:lvl7pPr>
            <a:lvl8pPr lvl="7" rtl="0">
              <a:spcBef>
                <a:spcPts val="0"/>
              </a:spcBef>
              <a:spcAft>
                <a:spcPts val="0"/>
              </a:spcAft>
              <a:buNone/>
              <a:defRPr sz="10800">
                <a:solidFill>
                  <a:srgbClr val="536DFE"/>
                </a:solidFill>
                <a:latin typeface="Google Sans"/>
                <a:ea typeface="Google Sans"/>
                <a:cs typeface="Google Sans"/>
                <a:sym typeface="Google Sans"/>
              </a:defRPr>
            </a:lvl8pPr>
            <a:lvl9pPr lvl="8" rtl="0">
              <a:spcBef>
                <a:spcPts val="0"/>
              </a:spcBef>
              <a:spcAft>
                <a:spcPts val="0"/>
              </a:spcAft>
              <a:buNone/>
              <a:defRPr sz="10800">
                <a:solidFill>
                  <a:srgbClr val="536DFE"/>
                </a:solidFill>
                <a:latin typeface="Google Sans"/>
                <a:ea typeface="Google Sans"/>
                <a:cs typeface="Google Sans"/>
                <a:sym typeface="Google Sans"/>
              </a:defRPr>
            </a:lvl9pPr>
          </a:lstStyle>
          <a:p>
            <a:endParaRPr/>
          </a:p>
        </p:txBody>
      </p:sp>
      <p:sp>
        <p:nvSpPr>
          <p:cNvPr id="11" name="Shape 11"/>
          <p:cNvSpPr txBox="1">
            <a:spLocks noGrp="1"/>
          </p:cNvSpPr>
          <p:nvPr>
            <p:ph type="subTitle" idx="1"/>
          </p:nvPr>
        </p:nvSpPr>
        <p:spPr>
          <a:xfrm>
            <a:off x="2160800" y="5397425"/>
            <a:ext cx="19627500" cy="1326300"/>
          </a:xfrm>
          <a:prstGeom prst="rect">
            <a:avLst/>
          </a:prstGeom>
        </p:spPr>
        <p:txBody>
          <a:bodyPr spcFirstLastPara="1" wrap="square" lIns="91425" tIns="91425" rIns="91425" bIns="91425" anchor="t" anchorCtr="0"/>
          <a:lstStyle>
            <a:lvl1pPr lvl="0" rtl="0">
              <a:lnSpc>
                <a:spcPct val="150000"/>
              </a:lnSpc>
              <a:spcBef>
                <a:spcPts val="0"/>
              </a:spcBef>
              <a:spcAft>
                <a:spcPts val="0"/>
              </a:spcAft>
              <a:buNone/>
              <a:defRPr sz="6400">
                <a:solidFill>
                  <a:srgbClr val="536DFE"/>
                </a:solidFill>
                <a:latin typeface="Google Sans"/>
                <a:ea typeface="Google Sans"/>
                <a:cs typeface="Google Sans"/>
                <a:sym typeface="Google Sans"/>
              </a:defRPr>
            </a:lvl1pPr>
            <a:lvl2pPr lvl="1" rtl="0">
              <a:spcBef>
                <a:spcPts val="0"/>
              </a:spcBef>
              <a:spcAft>
                <a:spcPts val="0"/>
              </a:spcAft>
              <a:buNone/>
              <a:defRPr sz="6400">
                <a:solidFill>
                  <a:srgbClr val="536DFE"/>
                </a:solidFill>
                <a:latin typeface="Google Sans"/>
                <a:ea typeface="Google Sans"/>
                <a:cs typeface="Google Sans"/>
                <a:sym typeface="Google Sans"/>
              </a:defRPr>
            </a:lvl2pPr>
            <a:lvl3pPr lvl="2" rtl="0">
              <a:spcBef>
                <a:spcPts val="0"/>
              </a:spcBef>
              <a:spcAft>
                <a:spcPts val="0"/>
              </a:spcAft>
              <a:buNone/>
              <a:defRPr sz="6400">
                <a:solidFill>
                  <a:srgbClr val="536DFE"/>
                </a:solidFill>
                <a:latin typeface="Google Sans"/>
                <a:ea typeface="Google Sans"/>
                <a:cs typeface="Google Sans"/>
                <a:sym typeface="Google Sans"/>
              </a:defRPr>
            </a:lvl3pPr>
            <a:lvl4pPr lvl="3" rtl="0">
              <a:spcBef>
                <a:spcPts val="0"/>
              </a:spcBef>
              <a:spcAft>
                <a:spcPts val="0"/>
              </a:spcAft>
              <a:buNone/>
              <a:defRPr sz="6400">
                <a:solidFill>
                  <a:srgbClr val="536DFE"/>
                </a:solidFill>
                <a:latin typeface="Google Sans"/>
                <a:ea typeface="Google Sans"/>
                <a:cs typeface="Google Sans"/>
                <a:sym typeface="Google Sans"/>
              </a:defRPr>
            </a:lvl4pPr>
            <a:lvl5pPr lvl="4" rtl="0">
              <a:spcBef>
                <a:spcPts val="0"/>
              </a:spcBef>
              <a:spcAft>
                <a:spcPts val="0"/>
              </a:spcAft>
              <a:buNone/>
              <a:defRPr sz="6400">
                <a:solidFill>
                  <a:srgbClr val="536DFE"/>
                </a:solidFill>
                <a:latin typeface="Google Sans"/>
                <a:ea typeface="Google Sans"/>
                <a:cs typeface="Google Sans"/>
                <a:sym typeface="Google Sans"/>
              </a:defRPr>
            </a:lvl5pPr>
            <a:lvl6pPr lvl="5" rtl="0">
              <a:spcBef>
                <a:spcPts val="0"/>
              </a:spcBef>
              <a:spcAft>
                <a:spcPts val="0"/>
              </a:spcAft>
              <a:buNone/>
              <a:defRPr sz="6400">
                <a:solidFill>
                  <a:srgbClr val="536DFE"/>
                </a:solidFill>
                <a:latin typeface="Google Sans"/>
                <a:ea typeface="Google Sans"/>
                <a:cs typeface="Google Sans"/>
                <a:sym typeface="Google Sans"/>
              </a:defRPr>
            </a:lvl6pPr>
            <a:lvl7pPr lvl="6" rtl="0">
              <a:spcBef>
                <a:spcPts val="0"/>
              </a:spcBef>
              <a:spcAft>
                <a:spcPts val="0"/>
              </a:spcAft>
              <a:buNone/>
              <a:defRPr sz="6400">
                <a:solidFill>
                  <a:srgbClr val="536DFE"/>
                </a:solidFill>
                <a:latin typeface="Google Sans"/>
                <a:ea typeface="Google Sans"/>
                <a:cs typeface="Google Sans"/>
                <a:sym typeface="Google Sans"/>
              </a:defRPr>
            </a:lvl7pPr>
            <a:lvl8pPr lvl="7" rtl="0">
              <a:spcBef>
                <a:spcPts val="0"/>
              </a:spcBef>
              <a:spcAft>
                <a:spcPts val="0"/>
              </a:spcAft>
              <a:buNone/>
              <a:defRPr sz="6400">
                <a:solidFill>
                  <a:srgbClr val="536DFE"/>
                </a:solidFill>
                <a:latin typeface="Google Sans"/>
                <a:ea typeface="Google Sans"/>
                <a:cs typeface="Google Sans"/>
                <a:sym typeface="Google Sans"/>
              </a:defRPr>
            </a:lvl8pPr>
            <a:lvl9pPr lvl="8" rtl="0">
              <a:spcBef>
                <a:spcPts val="0"/>
              </a:spcBef>
              <a:spcAft>
                <a:spcPts val="0"/>
              </a:spcAft>
              <a:buNone/>
              <a:defRPr sz="6400">
                <a:solidFill>
                  <a:srgbClr val="536DFE"/>
                </a:solidFill>
                <a:latin typeface="Google Sans"/>
                <a:ea typeface="Google Sans"/>
                <a:cs typeface="Google Sans"/>
                <a:sym typeface="Google Sans"/>
              </a:defRPr>
            </a:lvl9pPr>
          </a:lstStyle>
          <a:p>
            <a:endParaRPr/>
          </a:p>
        </p:txBody>
      </p:sp>
      <p:sp>
        <p:nvSpPr>
          <p:cNvPr id="12" name="Shape 12"/>
          <p:cNvSpPr txBox="1">
            <a:spLocks noGrp="1"/>
          </p:cNvSpPr>
          <p:nvPr>
            <p:ph type="body" idx="2"/>
          </p:nvPr>
        </p:nvSpPr>
        <p:spPr>
          <a:xfrm>
            <a:off x="2160800" y="6880825"/>
            <a:ext cx="16309800" cy="7795200"/>
          </a:xfrm>
          <a:prstGeom prst="rect">
            <a:avLst/>
          </a:prstGeom>
        </p:spPr>
        <p:txBody>
          <a:bodyPr spcFirstLastPara="1" wrap="square" lIns="91425" tIns="91425" rIns="91425" bIns="91425" anchor="t" anchorCtr="0"/>
          <a:lstStyle>
            <a:lvl1pPr marL="457200" lvl="0"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9pPr>
          </a:lstStyle>
          <a:p>
            <a:endParaRPr/>
          </a:p>
        </p:txBody>
      </p:sp>
      <p:pic>
        <p:nvPicPr>
          <p:cNvPr id="13" name="Shape 13"/>
          <p:cNvPicPr preferRelativeResize="0"/>
          <p:nvPr/>
        </p:nvPicPr>
        <p:blipFill rotWithShape="1">
          <a:blip r:embed="rId3">
            <a:alphaModFix/>
          </a:blip>
          <a:srcRect t="17669" b="17676"/>
          <a:stretch/>
        </p:blipFill>
        <p:spPr>
          <a:xfrm>
            <a:off x="19900495" y="11902513"/>
            <a:ext cx="2745098" cy="9490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hart Slide">
  <p:cSld name="Chart Slide">
    <p:bg>
      <p:bgPr>
        <a:solidFill>
          <a:srgbClr val="FFFFFF"/>
        </a:solidFill>
        <a:effectLst/>
      </p:bgPr>
    </p:bg>
    <p:spTree>
      <p:nvGrpSpPr>
        <p:cNvPr id="1" name="Shape 121"/>
        <p:cNvGrpSpPr/>
        <p:nvPr/>
      </p:nvGrpSpPr>
      <p:grpSpPr>
        <a:xfrm>
          <a:off x="0" y="0"/>
          <a:ext cx="0" cy="0"/>
          <a:chOff x="0" y="0"/>
          <a:chExt cx="0" cy="0"/>
        </a:xfrm>
      </p:grpSpPr>
      <p:cxnSp>
        <p:nvCxnSpPr>
          <p:cNvPr id="122" name="Shape 122"/>
          <p:cNvCxnSpPr/>
          <p:nvPr/>
        </p:nvCxnSpPr>
        <p:spPr>
          <a:xfrm>
            <a:off x="2154700" y="11779031"/>
            <a:ext cx="20087400" cy="0"/>
          </a:xfrm>
          <a:prstGeom prst="straightConnector1">
            <a:avLst/>
          </a:prstGeom>
          <a:noFill/>
          <a:ln w="12700" cap="flat" cmpd="sng">
            <a:solidFill>
              <a:srgbClr val="90A4AE">
                <a:alpha val="63919"/>
              </a:srgbClr>
            </a:solidFill>
            <a:prstDash val="solid"/>
            <a:miter lim="8000"/>
            <a:headEnd type="none" w="sm" len="sm"/>
            <a:tailEnd type="none" w="sm" len="sm"/>
          </a:ln>
        </p:spPr>
      </p:cxnSp>
      <p:pic>
        <p:nvPicPr>
          <p:cNvPr id="123" name="Shape 123"/>
          <p:cNvPicPr preferRelativeResize="0"/>
          <p:nvPr/>
        </p:nvPicPr>
        <p:blipFill rotWithShape="1">
          <a:blip r:embed="rId2">
            <a:alphaModFix/>
          </a:blip>
          <a:srcRect t="17669" b="17676"/>
          <a:stretch/>
        </p:blipFill>
        <p:spPr>
          <a:xfrm>
            <a:off x="19900495" y="11902513"/>
            <a:ext cx="2745098" cy="9490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ong Quote">
  <p:cSld name="(Avoid) Title, Subtitle, Bullets_1">
    <p:spTree>
      <p:nvGrpSpPr>
        <p:cNvPr id="1" name="Shape 125"/>
        <p:cNvGrpSpPr/>
        <p:nvPr/>
      </p:nvGrpSpPr>
      <p:grpSpPr>
        <a:xfrm>
          <a:off x="0" y="0"/>
          <a:ext cx="0" cy="0"/>
          <a:chOff x="0" y="0"/>
          <a:chExt cx="0" cy="0"/>
        </a:xfrm>
      </p:grpSpPr>
      <p:sp>
        <p:nvSpPr>
          <p:cNvPr id="126" name="Shape 126"/>
          <p:cNvSpPr/>
          <p:nvPr/>
        </p:nvSpPr>
        <p:spPr>
          <a:xfrm>
            <a:off x="4810206" y="8818700"/>
            <a:ext cx="4474200" cy="800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4000">
              <a:solidFill>
                <a:srgbClr val="747474"/>
              </a:solidFill>
              <a:latin typeface="Roboto"/>
              <a:ea typeface="Roboto"/>
              <a:cs typeface="Roboto"/>
              <a:sym typeface="Roboto"/>
            </a:endParaRPr>
          </a:p>
        </p:txBody>
      </p:sp>
      <p:sp>
        <p:nvSpPr>
          <p:cNvPr id="127" name="Shape 127"/>
          <p:cNvSpPr txBox="1">
            <a:spLocks noGrp="1"/>
          </p:cNvSpPr>
          <p:nvPr>
            <p:ph type="body" idx="1"/>
          </p:nvPr>
        </p:nvSpPr>
        <p:spPr>
          <a:xfrm>
            <a:off x="4430538" y="9499099"/>
            <a:ext cx="6768900" cy="1069500"/>
          </a:xfrm>
          <a:prstGeom prst="rect">
            <a:avLst/>
          </a:prstGeom>
        </p:spPr>
        <p:txBody>
          <a:bodyPr spcFirstLastPara="1" wrap="square" lIns="91425" tIns="91425" rIns="91425" bIns="91425" anchor="t" anchorCtr="0"/>
          <a:lstStyle>
            <a:lvl1pPr marL="457200" lvl="0"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1pPr>
            <a:lvl2pPr marL="914400" lvl="1"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2pPr>
            <a:lvl3pPr marL="1371600" lvl="2"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3pPr>
            <a:lvl4pPr marL="1828800" lvl="3"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4pPr>
            <a:lvl5pPr marL="2286000" lvl="4"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5pPr>
            <a:lvl6pPr marL="2743200" lvl="5"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6pPr>
            <a:lvl7pPr marL="3200400" lvl="6"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7pPr>
            <a:lvl8pPr marL="3657600" lvl="7"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8pPr>
            <a:lvl9pPr marL="4114800" lvl="8"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9pPr>
          </a:lstStyle>
          <a:p>
            <a:endParaRPr/>
          </a:p>
        </p:txBody>
      </p:sp>
      <p:sp>
        <p:nvSpPr>
          <p:cNvPr id="128" name="Shape 128"/>
          <p:cNvSpPr txBox="1">
            <a:spLocks noGrp="1"/>
          </p:cNvSpPr>
          <p:nvPr>
            <p:ph type="title"/>
          </p:nvPr>
        </p:nvSpPr>
        <p:spPr>
          <a:xfrm>
            <a:off x="2986075" y="4158675"/>
            <a:ext cx="16433700" cy="37509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9" name="Shape 129"/>
          <p:cNvPicPr preferRelativeResize="0"/>
          <p:nvPr/>
        </p:nvPicPr>
        <p:blipFill rotWithShape="1">
          <a:blip r:embed="rId2">
            <a:alphaModFix/>
          </a:blip>
          <a:srcRect r="51390"/>
          <a:stretch/>
        </p:blipFill>
        <p:spPr>
          <a:xfrm rot="5400000">
            <a:off x="2918373" y="9358979"/>
            <a:ext cx="1262928" cy="1461127"/>
          </a:xfrm>
          <a:prstGeom prst="rect">
            <a:avLst/>
          </a:prstGeom>
          <a:noFill/>
          <a:ln>
            <a:noFill/>
          </a:ln>
        </p:spPr>
      </p:pic>
      <p:pic>
        <p:nvPicPr>
          <p:cNvPr id="130" name="Shape 130"/>
          <p:cNvPicPr preferRelativeResize="0"/>
          <p:nvPr/>
        </p:nvPicPr>
        <p:blipFill rotWithShape="1">
          <a:blip r:embed="rId3">
            <a:alphaModFix/>
          </a:blip>
          <a:srcRect t="17669" b="17676"/>
          <a:stretch/>
        </p:blipFill>
        <p:spPr>
          <a:xfrm>
            <a:off x="19900495" y="11902513"/>
            <a:ext cx="2745098" cy="9490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hank you">
  <p:cSld name="thank you_2_1">
    <p:bg>
      <p:bgPr>
        <a:solidFill>
          <a:srgbClr val="FFFFFF">
            <a:alpha val="16540"/>
          </a:srgbClr>
        </a:solidFill>
        <a:effectLst/>
      </p:bgPr>
    </p:bg>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4349884" y="94665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pic>
        <p:nvPicPr>
          <p:cNvPr id="133" name="Shape 133"/>
          <p:cNvPicPr preferRelativeResize="0"/>
          <p:nvPr/>
        </p:nvPicPr>
        <p:blipFill rotWithShape="1">
          <a:blip r:embed="rId2">
            <a:alphaModFix/>
          </a:blip>
          <a:srcRect/>
          <a:stretch/>
        </p:blipFill>
        <p:spPr>
          <a:xfrm>
            <a:off x="2591444" y="9217581"/>
            <a:ext cx="1346356" cy="1346366"/>
          </a:xfrm>
          <a:prstGeom prst="rect">
            <a:avLst/>
          </a:prstGeom>
          <a:noFill/>
          <a:ln>
            <a:noFill/>
          </a:ln>
        </p:spPr>
      </p:pic>
      <p:pic>
        <p:nvPicPr>
          <p:cNvPr id="134" name="Shape 134"/>
          <p:cNvPicPr preferRelativeResize="0"/>
          <p:nvPr/>
        </p:nvPicPr>
        <p:blipFill rotWithShape="1">
          <a:blip r:embed="rId3">
            <a:alphaModFix/>
          </a:blip>
          <a:srcRect l="14809" r="20323"/>
          <a:stretch/>
        </p:blipFill>
        <p:spPr>
          <a:xfrm>
            <a:off x="2142000" y="9742646"/>
            <a:ext cx="1262700" cy="1294200"/>
          </a:xfrm>
          <a:prstGeom prst="ellipse">
            <a:avLst/>
          </a:prstGeom>
          <a:noFill/>
          <a:ln>
            <a:noFill/>
          </a:ln>
        </p:spPr>
      </p:pic>
      <p:sp>
        <p:nvSpPr>
          <p:cNvPr id="135" name="Shape 135"/>
          <p:cNvSpPr txBox="1">
            <a:spLocks noGrp="1"/>
          </p:cNvSpPr>
          <p:nvPr>
            <p:ph type="body" idx="2"/>
          </p:nvPr>
        </p:nvSpPr>
        <p:spPr>
          <a:xfrm>
            <a:off x="14884550" y="7311575"/>
            <a:ext cx="8995200" cy="3275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36" name="Shape 136"/>
          <p:cNvSpPr txBox="1">
            <a:spLocks noGrp="1"/>
          </p:cNvSpPr>
          <p:nvPr>
            <p:ph type="subTitle" idx="3"/>
          </p:nvPr>
        </p:nvSpPr>
        <p:spPr>
          <a:xfrm>
            <a:off x="14884550" y="6390125"/>
            <a:ext cx="7617900" cy="7263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445863"/>
                </a:solidFill>
                <a:latin typeface="Roboto"/>
                <a:ea typeface="Roboto"/>
                <a:cs typeface="Roboto"/>
                <a:sym typeface="Roboto"/>
              </a:defRPr>
            </a:lvl1pPr>
            <a:lvl2pPr lvl="1" rtl="0">
              <a:spcBef>
                <a:spcPts val="0"/>
              </a:spcBef>
              <a:spcAft>
                <a:spcPts val="0"/>
              </a:spcAft>
              <a:buNone/>
              <a:defRPr sz="3000">
                <a:solidFill>
                  <a:srgbClr val="445863"/>
                </a:solidFill>
                <a:latin typeface="Roboto"/>
                <a:ea typeface="Roboto"/>
                <a:cs typeface="Roboto"/>
                <a:sym typeface="Roboto"/>
              </a:defRPr>
            </a:lvl2pPr>
            <a:lvl3pPr lvl="2" rtl="0">
              <a:spcBef>
                <a:spcPts val="0"/>
              </a:spcBef>
              <a:spcAft>
                <a:spcPts val="0"/>
              </a:spcAft>
              <a:buNone/>
              <a:defRPr sz="3000">
                <a:solidFill>
                  <a:srgbClr val="445863"/>
                </a:solidFill>
                <a:latin typeface="Roboto"/>
                <a:ea typeface="Roboto"/>
                <a:cs typeface="Roboto"/>
                <a:sym typeface="Roboto"/>
              </a:defRPr>
            </a:lvl3pPr>
            <a:lvl4pPr lvl="3" rtl="0">
              <a:spcBef>
                <a:spcPts val="0"/>
              </a:spcBef>
              <a:spcAft>
                <a:spcPts val="0"/>
              </a:spcAft>
              <a:buNone/>
              <a:defRPr sz="3000">
                <a:solidFill>
                  <a:srgbClr val="445863"/>
                </a:solidFill>
                <a:latin typeface="Roboto"/>
                <a:ea typeface="Roboto"/>
                <a:cs typeface="Roboto"/>
                <a:sym typeface="Roboto"/>
              </a:defRPr>
            </a:lvl4pPr>
            <a:lvl5pPr lvl="4" rtl="0">
              <a:spcBef>
                <a:spcPts val="0"/>
              </a:spcBef>
              <a:spcAft>
                <a:spcPts val="0"/>
              </a:spcAft>
              <a:buNone/>
              <a:defRPr sz="3000">
                <a:solidFill>
                  <a:srgbClr val="445863"/>
                </a:solidFill>
                <a:latin typeface="Roboto"/>
                <a:ea typeface="Roboto"/>
                <a:cs typeface="Roboto"/>
                <a:sym typeface="Roboto"/>
              </a:defRPr>
            </a:lvl5pPr>
            <a:lvl6pPr lvl="5" rtl="0">
              <a:spcBef>
                <a:spcPts val="0"/>
              </a:spcBef>
              <a:spcAft>
                <a:spcPts val="0"/>
              </a:spcAft>
              <a:buNone/>
              <a:defRPr sz="3000">
                <a:solidFill>
                  <a:srgbClr val="445863"/>
                </a:solidFill>
                <a:latin typeface="Roboto"/>
                <a:ea typeface="Roboto"/>
                <a:cs typeface="Roboto"/>
                <a:sym typeface="Roboto"/>
              </a:defRPr>
            </a:lvl6pPr>
            <a:lvl7pPr lvl="6" rtl="0">
              <a:spcBef>
                <a:spcPts val="0"/>
              </a:spcBef>
              <a:spcAft>
                <a:spcPts val="0"/>
              </a:spcAft>
              <a:buNone/>
              <a:defRPr sz="3000">
                <a:solidFill>
                  <a:srgbClr val="445863"/>
                </a:solidFill>
                <a:latin typeface="Roboto"/>
                <a:ea typeface="Roboto"/>
                <a:cs typeface="Roboto"/>
                <a:sym typeface="Roboto"/>
              </a:defRPr>
            </a:lvl7pPr>
            <a:lvl8pPr lvl="7" rtl="0">
              <a:spcBef>
                <a:spcPts val="0"/>
              </a:spcBef>
              <a:spcAft>
                <a:spcPts val="0"/>
              </a:spcAft>
              <a:buNone/>
              <a:defRPr sz="3000">
                <a:solidFill>
                  <a:srgbClr val="445863"/>
                </a:solidFill>
                <a:latin typeface="Roboto"/>
                <a:ea typeface="Roboto"/>
                <a:cs typeface="Roboto"/>
                <a:sym typeface="Roboto"/>
              </a:defRPr>
            </a:lvl8pPr>
            <a:lvl9pPr lvl="8" rtl="0">
              <a:spcBef>
                <a:spcPts val="0"/>
              </a:spcBef>
              <a:spcAft>
                <a:spcPts val="0"/>
              </a:spcAft>
              <a:buNone/>
              <a:defRPr sz="3000">
                <a:solidFill>
                  <a:srgbClr val="445863"/>
                </a:solidFill>
                <a:latin typeface="Roboto"/>
                <a:ea typeface="Roboto"/>
                <a:cs typeface="Roboto"/>
                <a:sym typeface="Roboto"/>
              </a:defRPr>
            </a:lvl9pPr>
          </a:lstStyle>
          <a:p>
            <a:endParaRPr/>
          </a:p>
        </p:txBody>
      </p:sp>
      <p:sp>
        <p:nvSpPr>
          <p:cNvPr id="137" name="Shape 137"/>
          <p:cNvSpPr txBox="1">
            <a:spLocks noGrp="1"/>
          </p:cNvSpPr>
          <p:nvPr>
            <p:ph type="title"/>
          </p:nvPr>
        </p:nvSpPr>
        <p:spPr>
          <a:xfrm>
            <a:off x="2142000" y="4941175"/>
            <a:ext cx="10277100" cy="37863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8" name="Shape 138"/>
          <p:cNvPicPr preferRelativeResize="0"/>
          <p:nvPr/>
        </p:nvPicPr>
        <p:blipFill rotWithShape="1">
          <a:blip r:embed="rId4">
            <a:alphaModFix/>
          </a:blip>
          <a:srcRect t="504" b="504"/>
          <a:stretch/>
        </p:blipFill>
        <p:spPr>
          <a:xfrm>
            <a:off x="2142000" y="820194"/>
            <a:ext cx="1600200" cy="1143000"/>
          </a:xfrm>
          <a:prstGeom prst="rect">
            <a:avLst/>
          </a:prstGeom>
          <a:noFill/>
          <a:ln>
            <a:noFill/>
          </a:ln>
        </p:spPr>
      </p:pic>
      <p:sp>
        <p:nvSpPr>
          <p:cNvPr id="139" name="Shape 139"/>
          <p:cNvSpPr txBox="1">
            <a:spLocks noGrp="1"/>
          </p:cNvSpPr>
          <p:nvPr>
            <p:ph type="body" idx="4"/>
          </p:nvPr>
        </p:nvSpPr>
        <p:spPr>
          <a:xfrm>
            <a:off x="4349875" y="10269082"/>
            <a:ext cx="8370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lain- Title &amp; Body">
  <p:cSld name="CUSTOM">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2131550" y="3207950"/>
            <a:ext cx="16741800" cy="22320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a:endParaRPr/>
          </a:p>
        </p:txBody>
      </p:sp>
      <p:sp>
        <p:nvSpPr>
          <p:cNvPr id="142" name="Shape 142"/>
          <p:cNvSpPr txBox="1">
            <a:spLocks noGrp="1"/>
          </p:cNvSpPr>
          <p:nvPr>
            <p:ph type="body" idx="1"/>
          </p:nvPr>
        </p:nvSpPr>
        <p:spPr>
          <a:xfrm>
            <a:off x="2131550" y="5645300"/>
            <a:ext cx="16537200" cy="57756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445863"/>
              </a:buClr>
              <a:buSzPts val="4000"/>
              <a:buChar char="●"/>
              <a:defRPr>
                <a:solidFill>
                  <a:srgbClr val="445863"/>
                </a:solidFill>
              </a:defRPr>
            </a:lvl1pPr>
            <a:lvl2pPr marL="914400" lvl="1" indent="-482600" rtl="0">
              <a:spcBef>
                <a:spcPts val="0"/>
              </a:spcBef>
              <a:spcAft>
                <a:spcPts val="0"/>
              </a:spcAft>
              <a:buClr>
                <a:srgbClr val="445863"/>
              </a:buClr>
              <a:buSzPts val="4000"/>
              <a:buChar char="○"/>
              <a:defRPr>
                <a:solidFill>
                  <a:srgbClr val="445863"/>
                </a:solidFill>
              </a:defRPr>
            </a:lvl2pPr>
            <a:lvl3pPr marL="1371600" lvl="2" indent="-482600" rtl="0">
              <a:spcBef>
                <a:spcPts val="0"/>
              </a:spcBef>
              <a:spcAft>
                <a:spcPts val="0"/>
              </a:spcAft>
              <a:buClr>
                <a:srgbClr val="445863"/>
              </a:buClr>
              <a:buSzPts val="4000"/>
              <a:buChar char="■"/>
              <a:defRPr>
                <a:solidFill>
                  <a:srgbClr val="445863"/>
                </a:solidFill>
              </a:defRPr>
            </a:lvl3pPr>
            <a:lvl4pPr marL="1828800" lvl="3" indent="-482600" rtl="0">
              <a:spcBef>
                <a:spcPts val="0"/>
              </a:spcBef>
              <a:spcAft>
                <a:spcPts val="0"/>
              </a:spcAft>
              <a:buClr>
                <a:srgbClr val="445863"/>
              </a:buClr>
              <a:buSzPts val="4000"/>
              <a:buChar char="●"/>
              <a:defRPr>
                <a:solidFill>
                  <a:srgbClr val="445863"/>
                </a:solidFill>
              </a:defRPr>
            </a:lvl4pPr>
            <a:lvl5pPr marL="2286000" lvl="4" indent="-482600" rtl="0">
              <a:spcBef>
                <a:spcPts val="0"/>
              </a:spcBef>
              <a:spcAft>
                <a:spcPts val="0"/>
              </a:spcAft>
              <a:buClr>
                <a:srgbClr val="445863"/>
              </a:buClr>
              <a:buSzPts val="4000"/>
              <a:buChar char="○"/>
              <a:defRPr>
                <a:solidFill>
                  <a:srgbClr val="445863"/>
                </a:solidFill>
              </a:defRPr>
            </a:lvl5pPr>
            <a:lvl6pPr marL="2743200" lvl="5" indent="-482600" rtl="0">
              <a:spcBef>
                <a:spcPts val="0"/>
              </a:spcBef>
              <a:spcAft>
                <a:spcPts val="0"/>
              </a:spcAft>
              <a:buClr>
                <a:srgbClr val="445863"/>
              </a:buClr>
              <a:buSzPts val="4000"/>
              <a:buChar char="■"/>
              <a:defRPr>
                <a:solidFill>
                  <a:srgbClr val="445863"/>
                </a:solidFill>
              </a:defRPr>
            </a:lvl6pPr>
            <a:lvl7pPr marL="3200400" lvl="6" indent="-482600" rtl="0">
              <a:spcBef>
                <a:spcPts val="0"/>
              </a:spcBef>
              <a:spcAft>
                <a:spcPts val="0"/>
              </a:spcAft>
              <a:buClr>
                <a:srgbClr val="445863"/>
              </a:buClr>
              <a:buSzPts val="4000"/>
              <a:buChar char="●"/>
              <a:defRPr>
                <a:solidFill>
                  <a:srgbClr val="445863"/>
                </a:solidFill>
              </a:defRPr>
            </a:lvl7pPr>
            <a:lvl8pPr marL="3657600" lvl="7" indent="-482600" rtl="0">
              <a:spcBef>
                <a:spcPts val="0"/>
              </a:spcBef>
              <a:spcAft>
                <a:spcPts val="0"/>
              </a:spcAft>
              <a:buClr>
                <a:srgbClr val="445863"/>
              </a:buClr>
              <a:buSzPts val="4000"/>
              <a:buChar char="○"/>
              <a:defRPr>
                <a:solidFill>
                  <a:srgbClr val="445863"/>
                </a:solidFill>
              </a:defRPr>
            </a:lvl8pPr>
            <a:lvl9pPr marL="4114800" lvl="8" indent="-482600" rtl="0">
              <a:spcBef>
                <a:spcPts val="0"/>
              </a:spcBef>
              <a:spcAft>
                <a:spcPts val="0"/>
              </a:spcAft>
              <a:buClr>
                <a:srgbClr val="445863"/>
              </a:buClr>
              <a:buSzPts val="4000"/>
              <a:buChar char="■"/>
              <a:defRPr>
                <a:solidFill>
                  <a:srgbClr val="445863"/>
                </a:solidFill>
              </a:defRPr>
            </a:lvl9pPr>
          </a:lstStyle>
          <a:p>
            <a:endParaRPr/>
          </a:p>
        </p:txBody>
      </p:sp>
      <p:pic>
        <p:nvPicPr>
          <p:cNvPr id="143" name="Shape 143"/>
          <p:cNvPicPr preferRelativeResize="0"/>
          <p:nvPr/>
        </p:nvPicPr>
        <p:blipFill rotWithShape="1">
          <a:blip r:embed="rId2">
            <a:alphaModFix/>
          </a:blip>
          <a:srcRect t="17669" b="17676"/>
          <a:stretch/>
        </p:blipFill>
        <p:spPr>
          <a:xfrm>
            <a:off x="19900495" y="11902513"/>
            <a:ext cx="2745098" cy="9490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5"/>
        <p:cNvGrpSpPr/>
        <p:nvPr/>
      </p:nvGrpSpPr>
      <p:grpSpPr>
        <a:xfrm>
          <a:off x="0" y="0"/>
          <a:ext cx="0" cy="0"/>
          <a:chOff x="0" y="0"/>
          <a:chExt cx="0" cy="0"/>
        </a:xfrm>
      </p:grpSpPr>
      <p:sp>
        <p:nvSpPr>
          <p:cNvPr id="146" name="Shape 146"/>
          <p:cNvSpPr txBox="1">
            <a:spLocks noGrp="1"/>
          </p:cNvSpPr>
          <p:nvPr>
            <p:ph type="ctrTitle"/>
          </p:nvPr>
        </p:nvSpPr>
        <p:spPr>
          <a:xfrm>
            <a:off x="831222" y="1985533"/>
            <a:ext cx="22721700" cy="5473500"/>
          </a:xfrm>
          <a:prstGeom prst="rect">
            <a:avLst/>
          </a:prstGeom>
        </p:spPr>
        <p:txBody>
          <a:bodyPr spcFirstLastPara="1" wrap="square" lIns="91425" tIns="91425" rIns="91425" bIns="91425" anchor="b" anchorCtr="0"/>
          <a:lstStyle>
            <a:lvl1pPr lvl="0" algn="ctr" rtl="0">
              <a:spcBef>
                <a:spcPts val="0"/>
              </a:spcBef>
              <a:spcAft>
                <a:spcPts val="0"/>
              </a:spcAft>
              <a:buSzPts val="13900"/>
              <a:buChar char="●"/>
              <a:defRPr sz="13900"/>
            </a:lvl1pPr>
            <a:lvl2pPr lvl="1" algn="ctr" rtl="0">
              <a:spcBef>
                <a:spcPts val="0"/>
              </a:spcBef>
              <a:spcAft>
                <a:spcPts val="0"/>
              </a:spcAft>
              <a:buSzPts val="13900"/>
              <a:buChar char="○"/>
              <a:defRPr sz="13900"/>
            </a:lvl2pPr>
            <a:lvl3pPr lvl="2" algn="ctr" rtl="0">
              <a:spcBef>
                <a:spcPts val="0"/>
              </a:spcBef>
              <a:spcAft>
                <a:spcPts val="0"/>
              </a:spcAft>
              <a:buSzPts val="13900"/>
              <a:buChar char="■"/>
              <a:defRPr sz="13900"/>
            </a:lvl3pPr>
            <a:lvl4pPr lvl="3" algn="ctr" rtl="0">
              <a:spcBef>
                <a:spcPts val="0"/>
              </a:spcBef>
              <a:spcAft>
                <a:spcPts val="0"/>
              </a:spcAft>
              <a:buSzPts val="13900"/>
              <a:buChar char="●"/>
              <a:defRPr sz="13900"/>
            </a:lvl4pPr>
            <a:lvl5pPr lvl="4" algn="ctr" rtl="0">
              <a:spcBef>
                <a:spcPts val="0"/>
              </a:spcBef>
              <a:spcAft>
                <a:spcPts val="0"/>
              </a:spcAft>
              <a:buSzPts val="13900"/>
              <a:buChar char="○"/>
              <a:defRPr sz="13900"/>
            </a:lvl5pPr>
            <a:lvl6pPr lvl="5" algn="ctr" rtl="0">
              <a:spcBef>
                <a:spcPts val="0"/>
              </a:spcBef>
              <a:spcAft>
                <a:spcPts val="0"/>
              </a:spcAft>
              <a:buSzPts val="13900"/>
              <a:buChar char="■"/>
              <a:defRPr sz="13900"/>
            </a:lvl6pPr>
            <a:lvl7pPr lvl="6" algn="ctr" rtl="0">
              <a:spcBef>
                <a:spcPts val="0"/>
              </a:spcBef>
              <a:spcAft>
                <a:spcPts val="0"/>
              </a:spcAft>
              <a:buSzPts val="13900"/>
              <a:buChar char="●"/>
              <a:defRPr sz="13900"/>
            </a:lvl7pPr>
            <a:lvl8pPr lvl="7" algn="ctr" rtl="0">
              <a:spcBef>
                <a:spcPts val="0"/>
              </a:spcBef>
              <a:spcAft>
                <a:spcPts val="0"/>
              </a:spcAft>
              <a:buSzPts val="13900"/>
              <a:buChar char="○"/>
              <a:defRPr sz="13900"/>
            </a:lvl8pPr>
            <a:lvl9pPr lvl="8" algn="ctr" rtl="0">
              <a:spcBef>
                <a:spcPts val="0"/>
              </a:spcBef>
              <a:spcAft>
                <a:spcPts val="0"/>
              </a:spcAft>
              <a:buSzPts val="13900"/>
              <a:buChar char="■"/>
              <a:defRPr sz="13900"/>
            </a:lvl9pPr>
          </a:lstStyle>
          <a:p>
            <a:endParaRPr/>
          </a:p>
        </p:txBody>
      </p:sp>
      <p:sp>
        <p:nvSpPr>
          <p:cNvPr id="147" name="Shape 147"/>
          <p:cNvSpPr txBox="1">
            <a:spLocks noGrp="1"/>
          </p:cNvSpPr>
          <p:nvPr>
            <p:ph type="subTitle" idx="1"/>
          </p:nvPr>
        </p:nvSpPr>
        <p:spPr>
          <a:xfrm>
            <a:off x="831200" y="7557667"/>
            <a:ext cx="22721700" cy="211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7500"/>
              <a:buNone/>
              <a:defRPr sz="7500"/>
            </a:lvl1pPr>
            <a:lvl2pPr lvl="1" algn="ctr" rtl="0">
              <a:lnSpc>
                <a:spcPct val="100000"/>
              </a:lnSpc>
              <a:spcBef>
                <a:spcPts val="0"/>
              </a:spcBef>
              <a:spcAft>
                <a:spcPts val="0"/>
              </a:spcAft>
              <a:buSzPts val="7500"/>
              <a:buNone/>
              <a:defRPr sz="7500"/>
            </a:lvl2pPr>
            <a:lvl3pPr lvl="2" algn="ctr" rtl="0">
              <a:lnSpc>
                <a:spcPct val="100000"/>
              </a:lnSpc>
              <a:spcBef>
                <a:spcPts val="0"/>
              </a:spcBef>
              <a:spcAft>
                <a:spcPts val="0"/>
              </a:spcAft>
              <a:buSzPts val="7500"/>
              <a:buNone/>
              <a:defRPr sz="7500"/>
            </a:lvl3pPr>
            <a:lvl4pPr lvl="3" algn="ctr" rtl="0">
              <a:lnSpc>
                <a:spcPct val="100000"/>
              </a:lnSpc>
              <a:spcBef>
                <a:spcPts val="0"/>
              </a:spcBef>
              <a:spcAft>
                <a:spcPts val="0"/>
              </a:spcAft>
              <a:buSzPts val="7500"/>
              <a:buNone/>
              <a:defRPr sz="7500"/>
            </a:lvl4pPr>
            <a:lvl5pPr lvl="4" algn="ctr" rtl="0">
              <a:lnSpc>
                <a:spcPct val="100000"/>
              </a:lnSpc>
              <a:spcBef>
                <a:spcPts val="0"/>
              </a:spcBef>
              <a:spcAft>
                <a:spcPts val="0"/>
              </a:spcAft>
              <a:buSzPts val="7500"/>
              <a:buNone/>
              <a:defRPr sz="7500"/>
            </a:lvl5pPr>
            <a:lvl6pPr lvl="5" algn="ctr" rtl="0">
              <a:lnSpc>
                <a:spcPct val="100000"/>
              </a:lnSpc>
              <a:spcBef>
                <a:spcPts val="0"/>
              </a:spcBef>
              <a:spcAft>
                <a:spcPts val="0"/>
              </a:spcAft>
              <a:buSzPts val="7500"/>
              <a:buNone/>
              <a:defRPr sz="7500"/>
            </a:lvl6pPr>
            <a:lvl7pPr lvl="6" algn="ctr" rtl="0">
              <a:lnSpc>
                <a:spcPct val="100000"/>
              </a:lnSpc>
              <a:spcBef>
                <a:spcPts val="0"/>
              </a:spcBef>
              <a:spcAft>
                <a:spcPts val="0"/>
              </a:spcAft>
              <a:buSzPts val="7500"/>
              <a:buNone/>
              <a:defRPr sz="7500"/>
            </a:lvl7pPr>
            <a:lvl8pPr lvl="7" algn="ctr" rtl="0">
              <a:lnSpc>
                <a:spcPct val="100000"/>
              </a:lnSpc>
              <a:spcBef>
                <a:spcPts val="0"/>
              </a:spcBef>
              <a:spcAft>
                <a:spcPts val="0"/>
              </a:spcAft>
              <a:buSzPts val="7500"/>
              <a:buNone/>
              <a:defRPr sz="7500"/>
            </a:lvl8pPr>
            <a:lvl9pPr lvl="8" algn="ctr" rtl="0">
              <a:lnSpc>
                <a:spcPct val="100000"/>
              </a:lnSpc>
              <a:spcBef>
                <a:spcPts val="0"/>
              </a:spcBef>
              <a:spcAft>
                <a:spcPts val="0"/>
              </a:spcAft>
              <a:buSzPts val="7500"/>
              <a:buNone/>
              <a:defRPr sz="7500"/>
            </a:lvl9pPr>
          </a:lstStyle>
          <a:p>
            <a:endParaRPr/>
          </a:p>
        </p:txBody>
      </p:sp>
      <p:sp>
        <p:nvSpPr>
          <p:cNvPr id="148" name="Shape 148"/>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Autofit/>
          </a:bodyPr>
          <a:lstStyle>
            <a:lvl1pPr lvl="0" rtl="0">
              <a:buNone/>
              <a:defRPr sz="3700"/>
            </a:lvl1pPr>
            <a:lvl2pPr lvl="1" rtl="0">
              <a:buNone/>
              <a:defRPr sz="3700"/>
            </a:lvl2pPr>
            <a:lvl3pPr lvl="2" rtl="0">
              <a:buNone/>
              <a:defRPr sz="3700"/>
            </a:lvl3pPr>
            <a:lvl4pPr lvl="3" rtl="0">
              <a:buNone/>
              <a:defRPr sz="3700"/>
            </a:lvl4pPr>
            <a:lvl5pPr lvl="4" rtl="0">
              <a:buNone/>
              <a:defRPr sz="3700"/>
            </a:lvl5pPr>
            <a:lvl6pPr lvl="5" rtl="0">
              <a:buNone/>
              <a:defRPr sz="3700"/>
            </a:lvl6pPr>
            <a:lvl7pPr lvl="6" rtl="0">
              <a:buNone/>
              <a:defRPr sz="3700"/>
            </a:lvl7pPr>
            <a:lvl8pPr lvl="7" rtl="0">
              <a:buNone/>
              <a:defRPr sz="3700"/>
            </a:lvl8pPr>
            <a:lvl9pPr lvl="8" rtl="0">
              <a:buNone/>
              <a:defRPr sz="3700"/>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hank you + 4">
  <p:cSld name="thank you_2_1_1_1">
    <p:bg>
      <p:bgPr>
        <a:solidFill>
          <a:srgbClr val="FFFFFF">
            <a:alpha val="16540"/>
          </a:srgbClr>
        </a:solidFill>
        <a:effectLst/>
      </p:bgPr>
    </p:bg>
    <p:spTree>
      <p:nvGrpSpPr>
        <p:cNvPr id="1" name="Shape 149"/>
        <p:cNvGrpSpPr/>
        <p:nvPr/>
      </p:nvGrpSpPr>
      <p:grpSpPr>
        <a:xfrm>
          <a:off x="0" y="0"/>
          <a:ext cx="0" cy="0"/>
          <a:chOff x="0" y="0"/>
          <a:chExt cx="0" cy="0"/>
        </a:xfrm>
      </p:grpSpPr>
      <p:pic>
        <p:nvPicPr>
          <p:cNvPr id="150" name="Shape 150"/>
          <p:cNvPicPr preferRelativeResize="0"/>
          <p:nvPr/>
        </p:nvPicPr>
        <p:blipFill>
          <a:blip r:embed="rId2">
            <a:alphaModFix/>
          </a:blip>
          <a:stretch>
            <a:fillRect/>
          </a:stretch>
        </p:blipFill>
        <p:spPr>
          <a:xfrm>
            <a:off x="8842650" y="10609200"/>
            <a:ext cx="1143000" cy="1143000"/>
          </a:xfrm>
          <a:prstGeom prst="rect">
            <a:avLst/>
          </a:prstGeom>
          <a:noFill/>
          <a:ln>
            <a:noFill/>
          </a:ln>
        </p:spPr>
      </p:pic>
      <p:pic>
        <p:nvPicPr>
          <p:cNvPr id="151" name="Shape 151"/>
          <p:cNvPicPr preferRelativeResize="0"/>
          <p:nvPr/>
        </p:nvPicPr>
        <p:blipFill>
          <a:blip r:embed="rId3">
            <a:alphaModFix/>
          </a:blip>
          <a:stretch>
            <a:fillRect/>
          </a:stretch>
        </p:blipFill>
        <p:spPr>
          <a:xfrm>
            <a:off x="8909450" y="8076250"/>
            <a:ext cx="1009400" cy="1009400"/>
          </a:xfrm>
          <a:prstGeom prst="rect">
            <a:avLst/>
          </a:prstGeom>
          <a:noFill/>
          <a:ln>
            <a:noFill/>
          </a:ln>
        </p:spPr>
      </p:pic>
      <p:pic>
        <p:nvPicPr>
          <p:cNvPr id="152" name="Shape 152"/>
          <p:cNvPicPr preferRelativeResize="0"/>
          <p:nvPr/>
        </p:nvPicPr>
        <p:blipFill>
          <a:blip r:embed="rId4">
            <a:alphaModFix/>
          </a:blip>
          <a:stretch>
            <a:fillRect/>
          </a:stretch>
        </p:blipFill>
        <p:spPr>
          <a:xfrm>
            <a:off x="2478950" y="10609201"/>
            <a:ext cx="1009400" cy="999787"/>
          </a:xfrm>
          <a:prstGeom prst="rect">
            <a:avLst/>
          </a:prstGeom>
          <a:noFill/>
          <a:ln>
            <a:noFill/>
          </a:ln>
        </p:spPr>
      </p:pic>
      <p:pic>
        <p:nvPicPr>
          <p:cNvPr id="153" name="Shape 153"/>
          <p:cNvPicPr preferRelativeResize="0"/>
          <p:nvPr/>
        </p:nvPicPr>
        <p:blipFill>
          <a:blip r:embed="rId5">
            <a:alphaModFix/>
          </a:blip>
          <a:stretch>
            <a:fillRect/>
          </a:stretch>
        </p:blipFill>
        <p:spPr>
          <a:xfrm>
            <a:off x="2510250" y="8107550"/>
            <a:ext cx="946800" cy="946800"/>
          </a:xfrm>
          <a:prstGeom prst="rect">
            <a:avLst/>
          </a:prstGeom>
          <a:noFill/>
          <a:ln>
            <a:noFill/>
          </a:ln>
        </p:spPr>
      </p:pic>
      <p:sp>
        <p:nvSpPr>
          <p:cNvPr id="154" name="Shape 154"/>
          <p:cNvSpPr txBox="1">
            <a:spLocks noGrp="1"/>
          </p:cNvSpPr>
          <p:nvPr>
            <p:ph type="title"/>
          </p:nvPr>
        </p:nvSpPr>
        <p:spPr>
          <a:xfrm>
            <a:off x="2142000" y="4941175"/>
            <a:ext cx="16736700" cy="27624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 name="Shape 155"/>
          <p:cNvPicPr preferRelativeResize="0"/>
          <p:nvPr/>
        </p:nvPicPr>
        <p:blipFill rotWithShape="1">
          <a:blip r:embed="rId6">
            <a:alphaModFix/>
          </a:blip>
          <a:srcRect t="504" b="504"/>
          <a:stretch/>
        </p:blipFill>
        <p:spPr>
          <a:xfrm>
            <a:off x="2142000" y="820194"/>
            <a:ext cx="1600200" cy="1143000"/>
          </a:xfrm>
          <a:prstGeom prst="rect">
            <a:avLst/>
          </a:prstGeom>
          <a:noFill/>
          <a:ln>
            <a:noFill/>
          </a:ln>
        </p:spPr>
      </p:pic>
      <p:sp>
        <p:nvSpPr>
          <p:cNvPr id="156" name="Shape 156"/>
          <p:cNvSpPr txBox="1">
            <a:spLocks noGrp="1"/>
          </p:cNvSpPr>
          <p:nvPr>
            <p:ph type="body" idx="1"/>
          </p:nvPr>
        </p:nvSpPr>
        <p:spPr>
          <a:xfrm>
            <a:off x="3795209" y="8251848"/>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pic>
        <p:nvPicPr>
          <p:cNvPr id="157" name="Shape 157"/>
          <p:cNvPicPr preferRelativeResize="0"/>
          <p:nvPr/>
        </p:nvPicPr>
        <p:blipFill rotWithShape="1">
          <a:blip r:embed="rId7">
            <a:alphaModFix/>
          </a:blip>
          <a:srcRect l="14809" r="20323"/>
          <a:stretch/>
        </p:blipFill>
        <p:spPr>
          <a:xfrm>
            <a:off x="2142000" y="10993778"/>
            <a:ext cx="946800" cy="970200"/>
          </a:xfrm>
          <a:prstGeom prst="ellipse">
            <a:avLst/>
          </a:prstGeom>
          <a:noFill/>
          <a:ln>
            <a:noFill/>
          </a:ln>
        </p:spPr>
      </p:pic>
      <p:sp>
        <p:nvSpPr>
          <p:cNvPr id="158" name="Shape 158"/>
          <p:cNvSpPr txBox="1">
            <a:spLocks noGrp="1"/>
          </p:cNvSpPr>
          <p:nvPr>
            <p:ph type="body" idx="2"/>
          </p:nvPr>
        </p:nvSpPr>
        <p:spPr>
          <a:xfrm>
            <a:off x="3795200" y="8901950"/>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pic>
        <p:nvPicPr>
          <p:cNvPr id="159" name="Shape 159"/>
          <p:cNvPicPr preferRelativeResize="0"/>
          <p:nvPr/>
        </p:nvPicPr>
        <p:blipFill rotWithShape="1">
          <a:blip r:embed="rId7">
            <a:alphaModFix/>
          </a:blip>
          <a:srcRect l="14809" r="20323"/>
          <a:stretch/>
        </p:blipFill>
        <p:spPr>
          <a:xfrm>
            <a:off x="8572500" y="8478328"/>
            <a:ext cx="946800" cy="970200"/>
          </a:xfrm>
          <a:prstGeom prst="ellipse">
            <a:avLst/>
          </a:prstGeom>
          <a:noFill/>
          <a:ln>
            <a:noFill/>
          </a:ln>
        </p:spPr>
      </p:pic>
      <p:pic>
        <p:nvPicPr>
          <p:cNvPr id="160" name="Shape 160"/>
          <p:cNvPicPr preferRelativeResize="0"/>
          <p:nvPr/>
        </p:nvPicPr>
        <p:blipFill rotWithShape="1">
          <a:blip r:embed="rId7">
            <a:alphaModFix/>
          </a:blip>
          <a:srcRect l="14809" r="20323"/>
          <a:stretch/>
        </p:blipFill>
        <p:spPr>
          <a:xfrm>
            <a:off x="2142000" y="8478328"/>
            <a:ext cx="946800" cy="970200"/>
          </a:xfrm>
          <a:prstGeom prst="ellipse">
            <a:avLst/>
          </a:prstGeom>
          <a:noFill/>
          <a:ln>
            <a:noFill/>
          </a:ln>
        </p:spPr>
      </p:pic>
      <p:pic>
        <p:nvPicPr>
          <p:cNvPr id="161" name="Shape 161"/>
          <p:cNvPicPr preferRelativeResize="0"/>
          <p:nvPr/>
        </p:nvPicPr>
        <p:blipFill rotWithShape="1">
          <a:blip r:embed="rId7">
            <a:alphaModFix/>
          </a:blip>
          <a:srcRect l="14809" r="20323"/>
          <a:stretch/>
        </p:blipFill>
        <p:spPr>
          <a:xfrm>
            <a:off x="8572500" y="10993778"/>
            <a:ext cx="946800" cy="970200"/>
          </a:xfrm>
          <a:prstGeom prst="ellipse">
            <a:avLst/>
          </a:prstGeom>
          <a:noFill/>
          <a:ln>
            <a:noFill/>
          </a:ln>
        </p:spPr>
      </p:pic>
      <p:sp>
        <p:nvSpPr>
          <p:cNvPr id="162" name="Shape 162"/>
          <p:cNvSpPr txBox="1">
            <a:spLocks noGrp="1"/>
          </p:cNvSpPr>
          <p:nvPr>
            <p:ph type="body" idx="3"/>
          </p:nvPr>
        </p:nvSpPr>
        <p:spPr>
          <a:xfrm>
            <a:off x="3795209" y="1067632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63" name="Shape 163"/>
          <p:cNvSpPr txBox="1">
            <a:spLocks noGrp="1"/>
          </p:cNvSpPr>
          <p:nvPr>
            <p:ph type="body" idx="4"/>
          </p:nvPr>
        </p:nvSpPr>
        <p:spPr>
          <a:xfrm>
            <a:off x="3795200" y="1132642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64" name="Shape 164"/>
          <p:cNvSpPr txBox="1">
            <a:spLocks noGrp="1"/>
          </p:cNvSpPr>
          <p:nvPr>
            <p:ph type="body" idx="5"/>
          </p:nvPr>
        </p:nvSpPr>
        <p:spPr>
          <a:xfrm>
            <a:off x="10225709" y="82370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65" name="Shape 165"/>
          <p:cNvSpPr txBox="1">
            <a:spLocks noGrp="1"/>
          </p:cNvSpPr>
          <p:nvPr>
            <p:ph type="body" idx="6"/>
          </p:nvPr>
        </p:nvSpPr>
        <p:spPr>
          <a:xfrm>
            <a:off x="10225700" y="888717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66" name="Shape 166"/>
          <p:cNvSpPr txBox="1">
            <a:spLocks noGrp="1"/>
          </p:cNvSpPr>
          <p:nvPr>
            <p:ph type="body" idx="7"/>
          </p:nvPr>
        </p:nvSpPr>
        <p:spPr>
          <a:xfrm>
            <a:off x="10225709" y="1067632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67" name="Shape 167"/>
          <p:cNvSpPr txBox="1">
            <a:spLocks noGrp="1"/>
          </p:cNvSpPr>
          <p:nvPr>
            <p:ph type="body" idx="8"/>
          </p:nvPr>
        </p:nvSpPr>
        <p:spPr>
          <a:xfrm>
            <a:off x="10225700" y="1132642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68" name="Shape 168"/>
          <p:cNvSpPr txBox="1">
            <a:spLocks noGrp="1"/>
          </p:cNvSpPr>
          <p:nvPr>
            <p:ph type="body" idx="9"/>
          </p:nvPr>
        </p:nvSpPr>
        <p:spPr>
          <a:xfrm>
            <a:off x="15918875" y="8889043"/>
            <a:ext cx="7027200" cy="3275100"/>
          </a:xfrm>
          <a:prstGeom prst="rect">
            <a:avLst/>
          </a:prstGeom>
        </p:spPr>
        <p:txBody>
          <a:bodyPr spcFirstLastPara="1" wrap="square" lIns="91425" tIns="91425" rIns="91425" bIns="91425" anchor="t" anchorCtr="0"/>
          <a:lstStyle>
            <a:lvl1pPr marL="457200" lvl="0" indent="-419100" rtl="0">
              <a:lnSpc>
                <a:spcPct val="100000"/>
              </a:lnSpc>
              <a:spcBef>
                <a:spcPts val="0"/>
              </a:spcBef>
              <a:spcAft>
                <a:spcPts val="0"/>
              </a:spcAft>
              <a:buClr>
                <a:srgbClr val="536DFE"/>
              </a:buClr>
              <a:buSzPts val="3000"/>
              <a:buChar char="●"/>
              <a:defRPr sz="3000">
                <a:solidFill>
                  <a:srgbClr val="536DFE"/>
                </a:solidFill>
              </a:defRPr>
            </a:lvl1pPr>
            <a:lvl2pPr marL="914400" lvl="1" indent="-419100" rtl="0">
              <a:lnSpc>
                <a:spcPct val="100000"/>
              </a:lnSpc>
              <a:spcBef>
                <a:spcPts val="0"/>
              </a:spcBef>
              <a:spcAft>
                <a:spcPts val="0"/>
              </a:spcAft>
              <a:buClr>
                <a:srgbClr val="536DFE"/>
              </a:buClr>
              <a:buSzPts val="3000"/>
              <a:buChar char="○"/>
              <a:defRPr sz="3000">
                <a:solidFill>
                  <a:srgbClr val="536DFE"/>
                </a:solidFill>
              </a:defRPr>
            </a:lvl2pPr>
            <a:lvl3pPr marL="1371600" lvl="2" indent="-419100" rtl="0">
              <a:lnSpc>
                <a:spcPct val="100000"/>
              </a:lnSpc>
              <a:spcBef>
                <a:spcPts val="0"/>
              </a:spcBef>
              <a:spcAft>
                <a:spcPts val="0"/>
              </a:spcAft>
              <a:buClr>
                <a:srgbClr val="536DFE"/>
              </a:buClr>
              <a:buSzPts val="3000"/>
              <a:buChar char="■"/>
              <a:defRPr sz="3000">
                <a:solidFill>
                  <a:srgbClr val="536DFE"/>
                </a:solidFill>
              </a:defRPr>
            </a:lvl3pPr>
            <a:lvl4pPr marL="1828800" lvl="3" indent="-419100" rtl="0">
              <a:lnSpc>
                <a:spcPct val="100000"/>
              </a:lnSpc>
              <a:spcBef>
                <a:spcPts val="0"/>
              </a:spcBef>
              <a:spcAft>
                <a:spcPts val="0"/>
              </a:spcAft>
              <a:buClr>
                <a:srgbClr val="536DFE"/>
              </a:buClr>
              <a:buSzPts val="3000"/>
              <a:buChar char="●"/>
              <a:defRPr sz="3000">
                <a:solidFill>
                  <a:srgbClr val="536DFE"/>
                </a:solidFill>
              </a:defRPr>
            </a:lvl4pPr>
            <a:lvl5pPr marL="2286000" lvl="4" indent="-419100" rtl="0">
              <a:lnSpc>
                <a:spcPct val="100000"/>
              </a:lnSpc>
              <a:spcBef>
                <a:spcPts val="0"/>
              </a:spcBef>
              <a:spcAft>
                <a:spcPts val="0"/>
              </a:spcAft>
              <a:buClr>
                <a:srgbClr val="536DFE"/>
              </a:buClr>
              <a:buSzPts val="3000"/>
              <a:buChar char="○"/>
              <a:defRPr sz="3000">
                <a:solidFill>
                  <a:srgbClr val="536DFE"/>
                </a:solidFill>
              </a:defRPr>
            </a:lvl5pPr>
            <a:lvl6pPr marL="2743200" lvl="5" indent="-419100" rtl="0">
              <a:lnSpc>
                <a:spcPct val="100000"/>
              </a:lnSpc>
              <a:spcBef>
                <a:spcPts val="0"/>
              </a:spcBef>
              <a:spcAft>
                <a:spcPts val="0"/>
              </a:spcAft>
              <a:buClr>
                <a:srgbClr val="536DFE"/>
              </a:buClr>
              <a:buSzPts val="3000"/>
              <a:buChar char="■"/>
              <a:defRPr sz="3000">
                <a:solidFill>
                  <a:srgbClr val="536DFE"/>
                </a:solidFill>
              </a:defRPr>
            </a:lvl6pPr>
            <a:lvl7pPr marL="3200400" lvl="6" indent="-419100" rtl="0">
              <a:lnSpc>
                <a:spcPct val="100000"/>
              </a:lnSpc>
              <a:spcBef>
                <a:spcPts val="0"/>
              </a:spcBef>
              <a:spcAft>
                <a:spcPts val="0"/>
              </a:spcAft>
              <a:buClr>
                <a:srgbClr val="536DFE"/>
              </a:buClr>
              <a:buSzPts val="3000"/>
              <a:buChar char="●"/>
              <a:defRPr sz="3000">
                <a:solidFill>
                  <a:srgbClr val="536DFE"/>
                </a:solidFill>
              </a:defRPr>
            </a:lvl7pPr>
            <a:lvl8pPr marL="3657600" lvl="7" indent="-419100" rtl="0">
              <a:lnSpc>
                <a:spcPct val="100000"/>
              </a:lnSpc>
              <a:spcBef>
                <a:spcPts val="0"/>
              </a:spcBef>
              <a:spcAft>
                <a:spcPts val="0"/>
              </a:spcAft>
              <a:buClr>
                <a:srgbClr val="536DFE"/>
              </a:buClr>
              <a:buSzPts val="3000"/>
              <a:buChar char="○"/>
              <a:defRPr sz="3000">
                <a:solidFill>
                  <a:srgbClr val="536DFE"/>
                </a:solidFill>
              </a:defRPr>
            </a:lvl8pPr>
            <a:lvl9pPr marL="4114800" lvl="8" indent="-419100" rtl="0">
              <a:lnSpc>
                <a:spcPct val="100000"/>
              </a:lnSpc>
              <a:spcBef>
                <a:spcPts val="0"/>
              </a:spcBef>
              <a:spcAft>
                <a:spcPts val="0"/>
              </a:spcAft>
              <a:buClr>
                <a:srgbClr val="536DFE"/>
              </a:buClr>
              <a:buSzPts val="3000"/>
              <a:buChar char="■"/>
              <a:defRPr sz="3000">
                <a:solidFill>
                  <a:srgbClr val="536DFE"/>
                </a:solidFill>
              </a:defRPr>
            </a:lvl9pPr>
          </a:lstStyle>
          <a:p>
            <a:endParaRPr/>
          </a:p>
        </p:txBody>
      </p:sp>
      <p:sp>
        <p:nvSpPr>
          <p:cNvPr id="169" name="Shape 169"/>
          <p:cNvSpPr txBox="1">
            <a:spLocks noGrp="1"/>
          </p:cNvSpPr>
          <p:nvPr>
            <p:ph type="subTitle" idx="13"/>
          </p:nvPr>
        </p:nvSpPr>
        <p:spPr>
          <a:xfrm>
            <a:off x="15918875" y="8328050"/>
            <a:ext cx="7617900" cy="7263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445863"/>
                </a:solidFill>
                <a:latin typeface="Roboto"/>
                <a:ea typeface="Roboto"/>
                <a:cs typeface="Roboto"/>
                <a:sym typeface="Roboto"/>
              </a:defRPr>
            </a:lvl1pPr>
            <a:lvl2pPr lvl="1" rtl="0">
              <a:spcBef>
                <a:spcPts val="0"/>
              </a:spcBef>
              <a:spcAft>
                <a:spcPts val="0"/>
              </a:spcAft>
              <a:buNone/>
              <a:defRPr sz="3000">
                <a:solidFill>
                  <a:srgbClr val="445863"/>
                </a:solidFill>
                <a:latin typeface="Roboto"/>
                <a:ea typeface="Roboto"/>
                <a:cs typeface="Roboto"/>
                <a:sym typeface="Roboto"/>
              </a:defRPr>
            </a:lvl2pPr>
            <a:lvl3pPr lvl="2" rtl="0">
              <a:spcBef>
                <a:spcPts val="0"/>
              </a:spcBef>
              <a:spcAft>
                <a:spcPts val="0"/>
              </a:spcAft>
              <a:buNone/>
              <a:defRPr sz="3000">
                <a:solidFill>
                  <a:srgbClr val="445863"/>
                </a:solidFill>
                <a:latin typeface="Roboto"/>
                <a:ea typeface="Roboto"/>
                <a:cs typeface="Roboto"/>
                <a:sym typeface="Roboto"/>
              </a:defRPr>
            </a:lvl3pPr>
            <a:lvl4pPr lvl="3" rtl="0">
              <a:spcBef>
                <a:spcPts val="0"/>
              </a:spcBef>
              <a:spcAft>
                <a:spcPts val="0"/>
              </a:spcAft>
              <a:buNone/>
              <a:defRPr sz="3000">
                <a:solidFill>
                  <a:srgbClr val="445863"/>
                </a:solidFill>
                <a:latin typeface="Roboto"/>
                <a:ea typeface="Roboto"/>
                <a:cs typeface="Roboto"/>
                <a:sym typeface="Roboto"/>
              </a:defRPr>
            </a:lvl4pPr>
            <a:lvl5pPr lvl="4" rtl="0">
              <a:spcBef>
                <a:spcPts val="0"/>
              </a:spcBef>
              <a:spcAft>
                <a:spcPts val="0"/>
              </a:spcAft>
              <a:buNone/>
              <a:defRPr sz="3000">
                <a:solidFill>
                  <a:srgbClr val="445863"/>
                </a:solidFill>
                <a:latin typeface="Roboto"/>
                <a:ea typeface="Roboto"/>
                <a:cs typeface="Roboto"/>
                <a:sym typeface="Roboto"/>
              </a:defRPr>
            </a:lvl5pPr>
            <a:lvl6pPr lvl="5" rtl="0">
              <a:spcBef>
                <a:spcPts val="0"/>
              </a:spcBef>
              <a:spcAft>
                <a:spcPts val="0"/>
              </a:spcAft>
              <a:buNone/>
              <a:defRPr sz="3000">
                <a:solidFill>
                  <a:srgbClr val="445863"/>
                </a:solidFill>
                <a:latin typeface="Roboto"/>
                <a:ea typeface="Roboto"/>
                <a:cs typeface="Roboto"/>
                <a:sym typeface="Roboto"/>
              </a:defRPr>
            </a:lvl6pPr>
            <a:lvl7pPr lvl="6" rtl="0">
              <a:spcBef>
                <a:spcPts val="0"/>
              </a:spcBef>
              <a:spcAft>
                <a:spcPts val="0"/>
              </a:spcAft>
              <a:buNone/>
              <a:defRPr sz="3000">
                <a:solidFill>
                  <a:srgbClr val="445863"/>
                </a:solidFill>
                <a:latin typeface="Roboto"/>
                <a:ea typeface="Roboto"/>
                <a:cs typeface="Roboto"/>
                <a:sym typeface="Roboto"/>
              </a:defRPr>
            </a:lvl7pPr>
            <a:lvl8pPr lvl="7" rtl="0">
              <a:spcBef>
                <a:spcPts val="0"/>
              </a:spcBef>
              <a:spcAft>
                <a:spcPts val="0"/>
              </a:spcAft>
              <a:buNone/>
              <a:defRPr sz="3000">
                <a:solidFill>
                  <a:srgbClr val="445863"/>
                </a:solidFill>
                <a:latin typeface="Roboto"/>
                <a:ea typeface="Roboto"/>
                <a:cs typeface="Roboto"/>
                <a:sym typeface="Roboto"/>
              </a:defRPr>
            </a:lvl8pPr>
            <a:lvl9pPr lvl="8" rtl="0">
              <a:spcBef>
                <a:spcPts val="0"/>
              </a:spcBef>
              <a:spcAft>
                <a:spcPts val="0"/>
              </a:spcAft>
              <a:buNone/>
              <a:defRPr sz="3000">
                <a:solidFill>
                  <a:srgbClr val="445863"/>
                </a:solidFill>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hank you + 3">
  <p:cSld name="thank you_2_1_1_1_1">
    <p:bg>
      <p:bgPr>
        <a:solidFill>
          <a:srgbClr val="FFFFFF">
            <a:alpha val="16540"/>
          </a:srgbClr>
        </a:solidFill>
        <a:effectLst/>
      </p:bgPr>
    </p:bg>
    <p:spTree>
      <p:nvGrpSpPr>
        <p:cNvPr id="1" name="Shape 170"/>
        <p:cNvGrpSpPr/>
        <p:nvPr/>
      </p:nvGrpSpPr>
      <p:grpSpPr>
        <a:xfrm>
          <a:off x="0" y="0"/>
          <a:ext cx="0" cy="0"/>
          <a:chOff x="0" y="0"/>
          <a:chExt cx="0" cy="0"/>
        </a:xfrm>
      </p:grpSpPr>
      <p:pic>
        <p:nvPicPr>
          <p:cNvPr id="171" name="Shape 171"/>
          <p:cNvPicPr preferRelativeResize="0"/>
          <p:nvPr/>
        </p:nvPicPr>
        <p:blipFill rotWithShape="1">
          <a:blip r:embed="rId2">
            <a:alphaModFix/>
          </a:blip>
          <a:srcRect t="504" b="504"/>
          <a:stretch/>
        </p:blipFill>
        <p:spPr>
          <a:xfrm>
            <a:off x="2142000" y="820194"/>
            <a:ext cx="1600200" cy="1143000"/>
          </a:xfrm>
          <a:prstGeom prst="rect">
            <a:avLst/>
          </a:prstGeom>
          <a:noFill/>
          <a:ln>
            <a:noFill/>
          </a:ln>
        </p:spPr>
      </p:pic>
      <p:sp>
        <p:nvSpPr>
          <p:cNvPr id="172" name="Shape 172"/>
          <p:cNvSpPr txBox="1">
            <a:spLocks noGrp="1"/>
          </p:cNvSpPr>
          <p:nvPr>
            <p:ph type="body" idx="1"/>
          </p:nvPr>
        </p:nvSpPr>
        <p:spPr>
          <a:xfrm>
            <a:off x="15918875" y="8889043"/>
            <a:ext cx="7027200" cy="3275100"/>
          </a:xfrm>
          <a:prstGeom prst="rect">
            <a:avLst/>
          </a:prstGeom>
        </p:spPr>
        <p:txBody>
          <a:bodyPr spcFirstLastPara="1" wrap="square" lIns="91425" tIns="91425" rIns="91425" bIns="91425" anchor="t" anchorCtr="0"/>
          <a:lstStyle>
            <a:lvl1pPr marL="457200" lvl="0" indent="-419100" rtl="0">
              <a:lnSpc>
                <a:spcPct val="100000"/>
              </a:lnSpc>
              <a:spcBef>
                <a:spcPts val="0"/>
              </a:spcBef>
              <a:spcAft>
                <a:spcPts val="0"/>
              </a:spcAft>
              <a:buClr>
                <a:srgbClr val="536DFE"/>
              </a:buClr>
              <a:buSzPts val="3000"/>
              <a:buChar char="●"/>
              <a:defRPr sz="3000">
                <a:solidFill>
                  <a:srgbClr val="536DFE"/>
                </a:solidFill>
              </a:defRPr>
            </a:lvl1pPr>
            <a:lvl2pPr marL="914400" lvl="1" indent="-419100" rtl="0">
              <a:lnSpc>
                <a:spcPct val="100000"/>
              </a:lnSpc>
              <a:spcBef>
                <a:spcPts val="0"/>
              </a:spcBef>
              <a:spcAft>
                <a:spcPts val="0"/>
              </a:spcAft>
              <a:buClr>
                <a:srgbClr val="536DFE"/>
              </a:buClr>
              <a:buSzPts val="3000"/>
              <a:buChar char="○"/>
              <a:defRPr sz="3000">
                <a:solidFill>
                  <a:srgbClr val="536DFE"/>
                </a:solidFill>
              </a:defRPr>
            </a:lvl2pPr>
            <a:lvl3pPr marL="1371600" lvl="2" indent="-419100" rtl="0">
              <a:lnSpc>
                <a:spcPct val="100000"/>
              </a:lnSpc>
              <a:spcBef>
                <a:spcPts val="0"/>
              </a:spcBef>
              <a:spcAft>
                <a:spcPts val="0"/>
              </a:spcAft>
              <a:buClr>
                <a:srgbClr val="536DFE"/>
              </a:buClr>
              <a:buSzPts val="3000"/>
              <a:buChar char="■"/>
              <a:defRPr sz="3000">
                <a:solidFill>
                  <a:srgbClr val="536DFE"/>
                </a:solidFill>
              </a:defRPr>
            </a:lvl3pPr>
            <a:lvl4pPr marL="1828800" lvl="3" indent="-419100" rtl="0">
              <a:lnSpc>
                <a:spcPct val="100000"/>
              </a:lnSpc>
              <a:spcBef>
                <a:spcPts val="0"/>
              </a:spcBef>
              <a:spcAft>
                <a:spcPts val="0"/>
              </a:spcAft>
              <a:buClr>
                <a:srgbClr val="536DFE"/>
              </a:buClr>
              <a:buSzPts val="3000"/>
              <a:buChar char="●"/>
              <a:defRPr sz="3000">
                <a:solidFill>
                  <a:srgbClr val="536DFE"/>
                </a:solidFill>
              </a:defRPr>
            </a:lvl4pPr>
            <a:lvl5pPr marL="2286000" lvl="4" indent="-419100" rtl="0">
              <a:lnSpc>
                <a:spcPct val="100000"/>
              </a:lnSpc>
              <a:spcBef>
                <a:spcPts val="0"/>
              </a:spcBef>
              <a:spcAft>
                <a:spcPts val="0"/>
              </a:spcAft>
              <a:buClr>
                <a:srgbClr val="536DFE"/>
              </a:buClr>
              <a:buSzPts val="3000"/>
              <a:buChar char="○"/>
              <a:defRPr sz="3000">
                <a:solidFill>
                  <a:srgbClr val="536DFE"/>
                </a:solidFill>
              </a:defRPr>
            </a:lvl5pPr>
            <a:lvl6pPr marL="2743200" lvl="5" indent="-419100" rtl="0">
              <a:lnSpc>
                <a:spcPct val="100000"/>
              </a:lnSpc>
              <a:spcBef>
                <a:spcPts val="0"/>
              </a:spcBef>
              <a:spcAft>
                <a:spcPts val="0"/>
              </a:spcAft>
              <a:buClr>
                <a:srgbClr val="536DFE"/>
              </a:buClr>
              <a:buSzPts val="3000"/>
              <a:buChar char="■"/>
              <a:defRPr sz="3000">
                <a:solidFill>
                  <a:srgbClr val="536DFE"/>
                </a:solidFill>
              </a:defRPr>
            </a:lvl6pPr>
            <a:lvl7pPr marL="3200400" lvl="6" indent="-419100" rtl="0">
              <a:lnSpc>
                <a:spcPct val="100000"/>
              </a:lnSpc>
              <a:spcBef>
                <a:spcPts val="0"/>
              </a:spcBef>
              <a:spcAft>
                <a:spcPts val="0"/>
              </a:spcAft>
              <a:buClr>
                <a:srgbClr val="536DFE"/>
              </a:buClr>
              <a:buSzPts val="3000"/>
              <a:buChar char="●"/>
              <a:defRPr sz="3000">
                <a:solidFill>
                  <a:srgbClr val="536DFE"/>
                </a:solidFill>
              </a:defRPr>
            </a:lvl7pPr>
            <a:lvl8pPr marL="3657600" lvl="7" indent="-419100" rtl="0">
              <a:lnSpc>
                <a:spcPct val="100000"/>
              </a:lnSpc>
              <a:spcBef>
                <a:spcPts val="0"/>
              </a:spcBef>
              <a:spcAft>
                <a:spcPts val="0"/>
              </a:spcAft>
              <a:buClr>
                <a:srgbClr val="536DFE"/>
              </a:buClr>
              <a:buSzPts val="3000"/>
              <a:buChar char="○"/>
              <a:defRPr sz="3000">
                <a:solidFill>
                  <a:srgbClr val="536DFE"/>
                </a:solidFill>
              </a:defRPr>
            </a:lvl8pPr>
            <a:lvl9pPr marL="4114800" lvl="8" indent="-419100" rtl="0">
              <a:lnSpc>
                <a:spcPct val="100000"/>
              </a:lnSpc>
              <a:spcBef>
                <a:spcPts val="0"/>
              </a:spcBef>
              <a:spcAft>
                <a:spcPts val="0"/>
              </a:spcAft>
              <a:buClr>
                <a:srgbClr val="536DFE"/>
              </a:buClr>
              <a:buSzPts val="3000"/>
              <a:buChar char="■"/>
              <a:defRPr sz="3000">
                <a:solidFill>
                  <a:srgbClr val="536DFE"/>
                </a:solidFill>
              </a:defRPr>
            </a:lvl9pPr>
          </a:lstStyle>
          <a:p>
            <a:endParaRPr/>
          </a:p>
        </p:txBody>
      </p:sp>
      <p:sp>
        <p:nvSpPr>
          <p:cNvPr id="173" name="Shape 173"/>
          <p:cNvSpPr txBox="1">
            <a:spLocks noGrp="1"/>
          </p:cNvSpPr>
          <p:nvPr>
            <p:ph type="subTitle" idx="2"/>
          </p:nvPr>
        </p:nvSpPr>
        <p:spPr>
          <a:xfrm>
            <a:off x="15918875" y="8328050"/>
            <a:ext cx="7617900" cy="7263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445863"/>
                </a:solidFill>
                <a:latin typeface="Roboto"/>
                <a:ea typeface="Roboto"/>
                <a:cs typeface="Roboto"/>
                <a:sym typeface="Roboto"/>
              </a:defRPr>
            </a:lvl1pPr>
            <a:lvl2pPr lvl="1" rtl="0">
              <a:spcBef>
                <a:spcPts val="0"/>
              </a:spcBef>
              <a:spcAft>
                <a:spcPts val="0"/>
              </a:spcAft>
              <a:buNone/>
              <a:defRPr sz="3000">
                <a:solidFill>
                  <a:srgbClr val="445863"/>
                </a:solidFill>
                <a:latin typeface="Roboto"/>
                <a:ea typeface="Roboto"/>
                <a:cs typeface="Roboto"/>
                <a:sym typeface="Roboto"/>
              </a:defRPr>
            </a:lvl2pPr>
            <a:lvl3pPr lvl="2" rtl="0">
              <a:spcBef>
                <a:spcPts val="0"/>
              </a:spcBef>
              <a:spcAft>
                <a:spcPts val="0"/>
              </a:spcAft>
              <a:buNone/>
              <a:defRPr sz="3000">
                <a:solidFill>
                  <a:srgbClr val="445863"/>
                </a:solidFill>
                <a:latin typeface="Roboto"/>
                <a:ea typeface="Roboto"/>
                <a:cs typeface="Roboto"/>
                <a:sym typeface="Roboto"/>
              </a:defRPr>
            </a:lvl3pPr>
            <a:lvl4pPr lvl="3" rtl="0">
              <a:spcBef>
                <a:spcPts val="0"/>
              </a:spcBef>
              <a:spcAft>
                <a:spcPts val="0"/>
              </a:spcAft>
              <a:buNone/>
              <a:defRPr sz="3000">
                <a:solidFill>
                  <a:srgbClr val="445863"/>
                </a:solidFill>
                <a:latin typeface="Roboto"/>
                <a:ea typeface="Roboto"/>
                <a:cs typeface="Roboto"/>
                <a:sym typeface="Roboto"/>
              </a:defRPr>
            </a:lvl4pPr>
            <a:lvl5pPr lvl="4" rtl="0">
              <a:spcBef>
                <a:spcPts val="0"/>
              </a:spcBef>
              <a:spcAft>
                <a:spcPts val="0"/>
              </a:spcAft>
              <a:buNone/>
              <a:defRPr sz="3000">
                <a:solidFill>
                  <a:srgbClr val="445863"/>
                </a:solidFill>
                <a:latin typeface="Roboto"/>
                <a:ea typeface="Roboto"/>
                <a:cs typeface="Roboto"/>
                <a:sym typeface="Roboto"/>
              </a:defRPr>
            </a:lvl5pPr>
            <a:lvl6pPr lvl="5" rtl="0">
              <a:spcBef>
                <a:spcPts val="0"/>
              </a:spcBef>
              <a:spcAft>
                <a:spcPts val="0"/>
              </a:spcAft>
              <a:buNone/>
              <a:defRPr sz="3000">
                <a:solidFill>
                  <a:srgbClr val="445863"/>
                </a:solidFill>
                <a:latin typeface="Roboto"/>
                <a:ea typeface="Roboto"/>
                <a:cs typeface="Roboto"/>
                <a:sym typeface="Roboto"/>
              </a:defRPr>
            </a:lvl6pPr>
            <a:lvl7pPr lvl="6" rtl="0">
              <a:spcBef>
                <a:spcPts val="0"/>
              </a:spcBef>
              <a:spcAft>
                <a:spcPts val="0"/>
              </a:spcAft>
              <a:buNone/>
              <a:defRPr sz="3000">
                <a:solidFill>
                  <a:srgbClr val="445863"/>
                </a:solidFill>
                <a:latin typeface="Roboto"/>
                <a:ea typeface="Roboto"/>
                <a:cs typeface="Roboto"/>
                <a:sym typeface="Roboto"/>
              </a:defRPr>
            </a:lvl7pPr>
            <a:lvl8pPr lvl="7" rtl="0">
              <a:spcBef>
                <a:spcPts val="0"/>
              </a:spcBef>
              <a:spcAft>
                <a:spcPts val="0"/>
              </a:spcAft>
              <a:buNone/>
              <a:defRPr sz="3000">
                <a:solidFill>
                  <a:srgbClr val="445863"/>
                </a:solidFill>
                <a:latin typeface="Roboto"/>
                <a:ea typeface="Roboto"/>
                <a:cs typeface="Roboto"/>
                <a:sym typeface="Roboto"/>
              </a:defRPr>
            </a:lvl8pPr>
            <a:lvl9pPr lvl="8" rtl="0">
              <a:spcBef>
                <a:spcPts val="0"/>
              </a:spcBef>
              <a:spcAft>
                <a:spcPts val="0"/>
              </a:spcAft>
              <a:buNone/>
              <a:defRPr sz="3000">
                <a:solidFill>
                  <a:srgbClr val="445863"/>
                </a:solidFill>
                <a:latin typeface="Roboto"/>
                <a:ea typeface="Roboto"/>
                <a:cs typeface="Roboto"/>
                <a:sym typeface="Roboto"/>
              </a:defRPr>
            </a:lvl9pPr>
          </a:lstStyle>
          <a:p>
            <a:endParaRPr/>
          </a:p>
        </p:txBody>
      </p:sp>
      <p:pic>
        <p:nvPicPr>
          <p:cNvPr id="174" name="Shape 174"/>
          <p:cNvPicPr preferRelativeResize="0"/>
          <p:nvPr/>
        </p:nvPicPr>
        <p:blipFill>
          <a:blip r:embed="rId3">
            <a:alphaModFix/>
          </a:blip>
          <a:stretch>
            <a:fillRect/>
          </a:stretch>
        </p:blipFill>
        <p:spPr>
          <a:xfrm>
            <a:off x="8909450" y="8076250"/>
            <a:ext cx="1009400" cy="1009400"/>
          </a:xfrm>
          <a:prstGeom prst="rect">
            <a:avLst/>
          </a:prstGeom>
          <a:noFill/>
          <a:ln>
            <a:noFill/>
          </a:ln>
        </p:spPr>
      </p:pic>
      <p:pic>
        <p:nvPicPr>
          <p:cNvPr id="175" name="Shape 175"/>
          <p:cNvPicPr preferRelativeResize="0"/>
          <p:nvPr/>
        </p:nvPicPr>
        <p:blipFill>
          <a:blip r:embed="rId4">
            <a:alphaModFix/>
          </a:blip>
          <a:stretch>
            <a:fillRect/>
          </a:stretch>
        </p:blipFill>
        <p:spPr>
          <a:xfrm>
            <a:off x="2478950" y="10609201"/>
            <a:ext cx="1009400" cy="999787"/>
          </a:xfrm>
          <a:prstGeom prst="rect">
            <a:avLst/>
          </a:prstGeom>
          <a:noFill/>
          <a:ln>
            <a:noFill/>
          </a:ln>
        </p:spPr>
      </p:pic>
      <p:pic>
        <p:nvPicPr>
          <p:cNvPr id="176" name="Shape 176"/>
          <p:cNvPicPr preferRelativeResize="0"/>
          <p:nvPr/>
        </p:nvPicPr>
        <p:blipFill>
          <a:blip r:embed="rId5">
            <a:alphaModFix/>
          </a:blip>
          <a:stretch>
            <a:fillRect/>
          </a:stretch>
        </p:blipFill>
        <p:spPr>
          <a:xfrm>
            <a:off x="2510250" y="8107550"/>
            <a:ext cx="946800" cy="946800"/>
          </a:xfrm>
          <a:prstGeom prst="rect">
            <a:avLst/>
          </a:prstGeom>
          <a:noFill/>
          <a:ln>
            <a:noFill/>
          </a:ln>
        </p:spPr>
      </p:pic>
      <p:sp>
        <p:nvSpPr>
          <p:cNvPr id="177" name="Shape 177"/>
          <p:cNvSpPr txBox="1">
            <a:spLocks noGrp="1"/>
          </p:cNvSpPr>
          <p:nvPr>
            <p:ph type="body" idx="3"/>
          </p:nvPr>
        </p:nvSpPr>
        <p:spPr>
          <a:xfrm>
            <a:off x="3795209" y="8251848"/>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pic>
        <p:nvPicPr>
          <p:cNvPr id="178" name="Shape 178"/>
          <p:cNvPicPr preferRelativeResize="0"/>
          <p:nvPr/>
        </p:nvPicPr>
        <p:blipFill rotWithShape="1">
          <a:blip r:embed="rId6">
            <a:alphaModFix/>
          </a:blip>
          <a:srcRect l="14809" r="20323"/>
          <a:stretch/>
        </p:blipFill>
        <p:spPr>
          <a:xfrm>
            <a:off x="2142000" y="10993778"/>
            <a:ext cx="946800" cy="970200"/>
          </a:xfrm>
          <a:prstGeom prst="ellipse">
            <a:avLst/>
          </a:prstGeom>
          <a:noFill/>
          <a:ln>
            <a:noFill/>
          </a:ln>
        </p:spPr>
      </p:pic>
      <p:sp>
        <p:nvSpPr>
          <p:cNvPr id="179" name="Shape 179"/>
          <p:cNvSpPr txBox="1">
            <a:spLocks noGrp="1"/>
          </p:cNvSpPr>
          <p:nvPr>
            <p:ph type="body" idx="4"/>
          </p:nvPr>
        </p:nvSpPr>
        <p:spPr>
          <a:xfrm>
            <a:off x="3795200" y="8901950"/>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pic>
        <p:nvPicPr>
          <p:cNvPr id="180" name="Shape 180"/>
          <p:cNvPicPr preferRelativeResize="0"/>
          <p:nvPr/>
        </p:nvPicPr>
        <p:blipFill rotWithShape="1">
          <a:blip r:embed="rId6">
            <a:alphaModFix/>
          </a:blip>
          <a:srcRect l="14809" r="20323"/>
          <a:stretch/>
        </p:blipFill>
        <p:spPr>
          <a:xfrm>
            <a:off x="8572500" y="8478328"/>
            <a:ext cx="946800" cy="970200"/>
          </a:xfrm>
          <a:prstGeom prst="ellipse">
            <a:avLst/>
          </a:prstGeom>
          <a:noFill/>
          <a:ln>
            <a:noFill/>
          </a:ln>
        </p:spPr>
      </p:pic>
      <p:pic>
        <p:nvPicPr>
          <p:cNvPr id="181" name="Shape 181"/>
          <p:cNvPicPr preferRelativeResize="0"/>
          <p:nvPr/>
        </p:nvPicPr>
        <p:blipFill rotWithShape="1">
          <a:blip r:embed="rId6">
            <a:alphaModFix/>
          </a:blip>
          <a:srcRect l="14809" r="20323"/>
          <a:stretch/>
        </p:blipFill>
        <p:spPr>
          <a:xfrm>
            <a:off x="2142000" y="8478328"/>
            <a:ext cx="946800" cy="970200"/>
          </a:xfrm>
          <a:prstGeom prst="ellipse">
            <a:avLst/>
          </a:prstGeom>
          <a:noFill/>
          <a:ln>
            <a:noFill/>
          </a:ln>
        </p:spPr>
      </p:pic>
      <p:sp>
        <p:nvSpPr>
          <p:cNvPr id="182" name="Shape 182"/>
          <p:cNvSpPr txBox="1">
            <a:spLocks noGrp="1"/>
          </p:cNvSpPr>
          <p:nvPr>
            <p:ph type="body" idx="5"/>
          </p:nvPr>
        </p:nvSpPr>
        <p:spPr>
          <a:xfrm>
            <a:off x="3795209" y="1067632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83" name="Shape 183"/>
          <p:cNvSpPr txBox="1">
            <a:spLocks noGrp="1"/>
          </p:cNvSpPr>
          <p:nvPr>
            <p:ph type="body" idx="6"/>
          </p:nvPr>
        </p:nvSpPr>
        <p:spPr>
          <a:xfrm>
            <a:off x="3795200" y="1132642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84" name="Shape 184"/>
          <p:cNvSpPr txBox="1">
            <a:spLocks noGrp="1"/>
          </p:cNvSpPr>
          <p:nvPr>
            <p:ph type="body" idx="7"/>
          </p:nvPr>
        </p:nvSpPr>
        <p:spPr>
          <a:xfrm>
            <a:off x="10225709" y="82370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85" name="Shape 185"/>
          <p:cNvSpPr txBox="1">
            <a:spLocks noGrp="1"/>
          </p:cNvSpPr>
          <p:nvPr>
            <p:ph type="body" idx="8"/>
          </p:nvPr>
        </p:nvSpPr>
        <p:spPr>
          <a:xfrm>
            <a:off x="10225700" y="888717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86" name="Shape 186"/>
          <p:cNvSpPr txBox="1">
            <a:spLocks noGrp="1"/>
          </p:cNvSpPr>
          <p:nvPr>
            <p:ph type="title"/>
          </p:nvPr>
        </p:nvSpPr>
        <p:spPr>
          <a:xfrm>
            <a:off x="2142000" y="4941175"/>
            <a:ext cx="16736700" cy="27624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hank you + 2">
  <p:cSld name="thank you_2_1_1_1_1_1_1">
    <p:bg>
      <p:bgPr>
        <a:solidFill>
          <a:srgbClr val="FFFFFF">
            <a:alpha val="16540"/>
          </a:srgbClr>
        </a:solidFill>
        <a:effectLst/>
      </p:bgPr>
    </p:bg>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2">
            <a:alphaModFix/>
          </a:blip>
          <a:srcRect t="504" b="504"/>
          <a:stretch/>
        </p:blipFill>
        <p:spPr>
          <a:xfrm>
            <a:off x="2142000" y="820194"/>
            <a:ext cx="1600200" cy="1143000"/>
          </a:xfrm>
          <a:prstGeom prst="rect">
            <a:avLst/>
          </a:prstGeom>
          <a:noFill/>
          <a:ln>
            <a:noFill/>
          </a:ln>
        </p:spPr>
      </p:pic>
      <p:sp>
        <p:nvSpPr>
          <p:cNvPr id="189" name="Shape 189"/>
          <p:cNvSpPr txBox="1">
            <a:spLocks noGrp="1"/>
          </p:cNvSpPr>
          <p:nvPr>
            <p:ph type="body" idx="1"/>
          </p:nvPr>
        </p:nvSpPr>
        <p:spPr>
          <a:xfrm>
            <a:off x="9324725" y="8889043"/>
            <a:ext cx="7027200" cy="3275100"/>
          </a:xfrm>
          <a:prstGeom prst="rect">
            <a:avLst/>
          </a:prstGeom>
        </p:spPr>
        <p:txBody>
          <a:bodyPr spcFirstLastPara="1" wrap="square" lIns="91425" tIns="91425" rIns="91425" bIns="91425" anchor="t" anchorCtr="0"/>
          <a:lstStyle>
            <a:lvl1pPr marL="457200" lvl="0" indent="-419100" rtl="0">
              <a:lnSpc>
                <a:spcPct val="100000"/>
              </a:lnSpc>
              <a:spcBef>
                <a:spcPts val="0"/>
              </a:spcBef>
              <a:spcAft>
                <a:spcPts val="0"/>
              </a:spcAft>
              <a:buClr>
                <a:srgbClr val="536DFE"/>
              </a:buClr>
              <a:buSzPts val="3000"/>
              <a:buChar char="●"/>
              <a:defRPr sz="3000">
                <a:solidFill>
                  <a:srgbClr val="536DFE"/>
                </a:solidFill>
              </a:defRPr>
            </a:lvl1pPr>
            <a:lvl2pPr marL="914400" lvl="1" indent="-419100" rtl="0">
              <a:lnSpc>
                <a:spcPct val="100000"/>
              </a:lnSpc>
              <a:spcBef>
                <a:spcPts val="0"/>
              </a:spcBef>
              <a:spcAft>
                <a:spcPts val="0"/>
              </a:spcAft>
              <a:buClr>
                <a:srgbClr val="536DFE"/>
              </a:buClr>
              <a:buSzPts val="3000"/>
              <a:buChar char="○"/>
              <a:defRPr sz="3000">
                <a:solidFill>
                  <a:srgbClr val="536DFE"/>
                </a:solidFill>
              </a:defRPr>
            </a:lvl2pPr>
            <a:lvl3pPr marL="1371600" lvl="2" indent="-419100" rtl="0">
              <a:lnSpc>
                <a:spcPct val="100000"/>
              </a:lnSpc>
              <a:spcBef>
                <a:spcPts val="0"/>
              </a:spcBef>
              <a:spcAft>
                <a:spcPts val="0"/>
              </a:spcAft>
              <a:buClr>
                <a:srgbClr val="536DFE"/>
              </a:buClr>
              <a:buSzPts val="3000"/>
              <a:buChar char="■"/>
              <a:defRPr sz="3000">
                <a:solidFill>
                  <a:srgbClr val="536DFE"/>
                </a:solidFill>
              </a:defRPr>
            </a:lvl3pPr>
            <a:lvl4pPr marL="1828800" lvl="3" indent="-419100" rtl="0">
              <a:lnSpc>
                <a:spcPct val="100000"/>
              </a:lnSpc>
              <a:spcBef>
                <a:spcPts val="0"/>
              </a:spcBef>
              <a:spcAft>
                <a:spcPts val="0"/>
              </a:spcAft>
              <a:buClr>
                <a:srgbClr val="536DFE"/>
              </a:buClr>
              <a:buSzPts val="3000"/>
              <a:buChar char="●"/>
              <a:defRPr sz="3000">
                <a:solidFill>
                  <a:srgbClr val="536DFE"/>
                </a:solidFill>
              </a:defRPr>
            </a:lvl4pPr>
            <a:lvl5pPr marL="2286000" lvl="4" indent="-419100" rtl="0">
              <a:lnSpc>
                <a:spcPct val="100000"/>
              </a:lnSpc>
              <a:spcBef>
                <a:spcPts val="0"/>
              </a:spcBef>
              <a:spcAft>
                <a:spcPts val="0"/>
              </a:spcAft>
              <a:buClr>
                <a:srgbClr val="536DFE"/>
              </a:buClr>
              <a:buSzPts val="3000"/>
              <a:buChar char="○"/>
              <a:defRPr sz="3000">
                <a:solidFill>
                  <a:srgbClr val="536DFE"/>
                </a:solidFill>
              </a:defRPr>
            </a:lvl5pPr>
            <a:lvl6pPr marL="2743200" lvl="5" indent="-419100" rtl="0">
              <a:lnSpc>
                <a:spcPct val="100000"/>
              </a:lnSpc>
              <a:spcBef>
                <a:spcPts val="0"/>
              </a:spcBef>
              <a:spcAft>
                <a:spcPts val="0"/>
              </a:spcAft>
              <a:buClr>
                <a:srgbClr val="536DFE"/>
              </a:buClr>
              <a:buSzPts val="3000"/>
              <a:buChar char="■"/>
              <a:defRPr sz="3000">
                <a:solidFill>
                  <a:srgbClr val="536DFE"/>
                </a:solidFill>
              </a:defRPr>
            </a:lvl6pPr>
            <a:lvl7pPr marL="3200400" lvl="6" indent="-419100" rtl="0">
              <a:lnSpc>
                <a:spcPct val="100000"/>
              </a:lnSpc>
              <a:spcBef>
                <a:spcPts val="0"/>
              </a:spcBef>
              <a:spcAft>
                <a:spcPts val="0"/>
              </a:spcAft>
              <a:buClr>
                <a:srgbClr val="536DFE"/>
              </a:buClr>
              <a:buSzPts val="3000"/>
              <a:buChar char="●"/>
              <a:defRPr sz="3000">
                <a:solidFill>
                  <a:srgbClr val="536DFE"/>
                </a:solidFill>
              </a:defRPr>
            </a:lvl7pPr>
            <a:lvl8pPr marL="3657600" lvl="7" indent="-419100" rtl="0">
              <a:lnSpc>
                <a:spcPct val="100000"/>
              </a:lnSpc>
              <a:spcBef>
                <a:spcPts val="0"/>
              </a:spcBef>
              <a:spcAft>
                <a:spcPts val="0"/>
              </a:spcAft>
              <a:buClr>
                <a:srgbClr val="536DFE"/>
              </a:buClr>
              <a:buSzPts val="3000"/>
              <a:buChar char="○"/>
              <a:defRPr sz="3000">
                <a:solidFill>
                  <a:srgbClr val="536DFE"/>
                </a:solidFill>
              </a:defRPr>
            </a:lvl8pPr>
            <a:lvl9pPr marL="4114800" lvl="8" indent="-419100" rtl="0">
              <a:lnSpc>
                <a:spcPct val="100000"/>
              </a:lnSpc>
              <a:spcBef>
                <a:spcPts val="0"/>
              </a:spcBef>
              <a:spcAft>
                <a:spcPts val="0"/>
              </a:spcAft>
              <a:buClr>
                <a:srgbClr val="536DFE"/>
              </a:buClr>
              <a:buSzPts val="3000"/>
              <a:buChar char="■"/>
              <a:defRPr sz="3000">
                <a:solidFill>
                  <a:srgbClr val="536DFE"/>
                </a:solidFill>
              </a:defRPr>
            </a:lvl9pPr>
          </a:lstStyle>
          <a:p>
            <a:endParaRPr/>
          </a:p>
        </p:txBody>
      </p:sp>
      <p:sp>
        <p:nvSpPr>
          <p:cNvPr id="190" name="Shape 190"/>
          <p:cNvSpPr txBox="1">
            <a:spLocks noGrp="1"/>
          </p:cNvSpPr>
          <p:nvPr>
            <p:ph type="subTitle" idx="2"/>
          </p:nvPr>
        </p:nvSpPr>
        <p:spPr>
          <a:xfrm>
            <a:off x="9324725" y="8328050"/>
            <a:ext cx="7617900" cy="7263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445863"/>
                </a:solidFill>
                <a:latin typeface="Roboto"/>
                <a:ea typeface="Roboto"/>
                <a:cs typeface="Roboto"/>
                <a:sym typeface="Roboto"/>
              </a:defRPr>
            </a:lvl1pPr>
            <a:lvl2pPr lvl="1" rtl="0">
              <a:spcBef>
                <a:spcPts val="0"/>
              </a:spcBef>
              <a:spcAft>
                <a:spcPts val="0"/>
              </a:spcAft>
              <a:buNone/>
              <a:defRPr sz="3000">
                <a:solidFill>
                  <a:srgbClr val="445863"/>
                </a:solidFill>
                <a:latin typeface="Roboto"/>
                <a:ea typeface="Roboto"/>
                <a:cs typeface="Roboto"/>
                <a:sym typeface="Roboto"/>
              </a:defRPr>
            </a:lvl2pPr>
            <a:lvl3pPr lvl="2" rtl="0">
              <a:spcBef>
                <a:spcPts val="0"/>
              </a:spcBef>
              <a:spcAft>
                <a:spcPts val="0"/>
              </a:spcAft>
              <a:buNone/>
              <a:defRPr sz="3000">
                <a:solidFill>
                  <a:srgbClr val="445863"/>
                </a:solidFill>
                <a:latin typeface="Roboto"/>
                <a:ea typeface="Roboto"/>
                <a:cs typeface="Roboto"/>
                <a:sym typeface="Roboto"/>
              </a:defRPr>
            </a:lvl3pPr>
            <a:lvl4pPr lvl="3" rtl="0">
              <a:spcBef>
                <a:spcPts val="0"/>
              </a:spcBef>
              <a:spcAft>
                <a:spcPts val="0"/>
              </a:spcAft>
              <a:buNone/>
              <a:defRPr sz="3000">
                <a:solidFill>
                  <a:srgbClr val="445863"/>
                </a:solidFill>
                <a:latin typeface="Roboto"/>
                <a:ea typeface="Roboto"/>
                <a:cs typeface="Roboto"/>
                <a:sym typeface="Roboto"/>
              </a:defRPr>
            </a:lvl4pPr>
            <a:lvl5pPr lvl="4" rtl="0">
              <a:spcBef>
                <a:spcPts val="0"/>
              </a:spcBef>
              <a:spcAft>
                <a:spcPts val="0"/>
              </a:spcAft>
              <a:buNone/>
              <a:defRPr sz="3000">
                <a:solidFill>
                  <a:srgbClr val="445863"/>
                </a:solidFill>
                <a:latin typeface="Roboto"/>
                <a:ea typeface="Roboto"/>
                <a:cs typeface="Roboto"/>
                <a:sym typeface="Roboto"/>
              </a:defRPr>
            </a:lvl5pPr>
            <a:lvl6pPr lvl="5" rtl="0">
              <a:spcBef>
                <a:spcPts val="0"/>
              </a:spcBef>
              <a:spcAft>
                <a:spcPts val="0"/>
              </a:spcAft>
              <a:buNone/>
              <a:defRPr sz="3000">
                <a:solidFill>
                  <a:srgbClr val="445863"/>
                </a:solidFill>
                <a:latin typeface="Roboto"/>
                <a:ea typeface="Roboto"/>
                <a:cs typeface="Roboto"/>
                <a:sym typeface="Roboto"/>
              </a:defRPr>
            </a:lvl6pPr>
            <a:lvl7pPr lvl="6" rtl="0">
              <a:spcBef>
                <a:spcPts val="0"/>
              </a:spcBef>
              <a:spcAft>
                <a:spcPts val="0"/>
              </a:spcAft>
              <a:buNone/>
              <a:defRPr sz="3000">
                <a:solidFill>
                  <a:srgbClr val="445863"/>
                </a:solidFill>
                <a:latin typeface="Roboto"/>
                <a:ea typeface="Roboto"/>
                <a:cs typeface="Roboto"/>
                <a:sym typeface="Roboto"/>
              </a:defRPr>
            </a:lvl7pPr>
            <a:lvl8pPr lvl="7" rtl="0">
              <a:spcBef>
                <a:spcPts val="0"/>
              </a:spcBef>
              <a:spcAft>
                <a:spcPts val="0"/>
              </a:spcAft>
              <a:buNone/>
              <a:defRPr sz="3000">
                <a:solidFill>
                  <a:srgbClr val="445863"/>
                </a:solidFill>
                <a:latin typeface="Roboto"/>
                <a:ea typeface="Roboto"/>
                <a:cs typeface="Roboto"/>
                <a:sym typeface="Roboto"/>
              </a:defRPr>
            </a:lvl8pPr>
            <a:lvl9pPr lvl="8" rtl="0">
              <a:spcBef>
                <a:spcPts val="0"/>
              </a:spcBef>
              <a:spcAft>
                <a:spcPts val="0"/>
              </a:spcAft>
              <a:buNone/>
              <a:defRPr sz="3000">
                <a:solidFill>
                  <a:srgbClr val="445863"/>
                </a:solidFill>
                <a:latin typeface="Roboto"/>
                <a:ea typeface="Roboto"/>
                <a:cs typeface="Roboto"/>
                <a:sym typeface="Roboto"/>
              </a:defRPr>
            </a:lvl9pPr>
          </a:lstStyle>
          <a:p>
            <a:endParaRPr/>
          </a:p>
        </p:txBody>
      </p:sp>
      <p:pic>
        <p:nvPicPr>
          <p:cNvPr id="191" name="Shape 191"/>
          <p:cNvPicPr preferRelativeResize="0"/>
          <p:nvPr/>
        </p:nvPicPr>
        <p:blipFill>
          <a:blip r:embed="rId3">
            <a:alphaModFix/>
          </a:blip>
          <a:stretch>
            <a:fillRect/>
          </a:stretch>
        </p:blipFill>
        <p:spPr>
          <a:xfrm>
            <a:off x="2478950" y="10609201"/>
            <a:ext cx="1009400" cy="999787"/>
          </a:xfrm>
          <a:prstGeom prst="rect">
            <a:avLst/>
          </a:prstGeom>
          <a:noFill/>
          <a:ln>
            <a:noFill/>
          </a:ln>
        </p:spPr>
      </p:pic>
      <p:pic>
        <p:nvPicPr>
          <p:cNvPr id="192" name="Shape 192"/>
          <p:cNvPicPr preferRelativeResize="0"/>
          <p:nvPr/>
        </p:nvPicPr>
        <p:blipFill>
          <a:blip r:embed="rId4">
            <a:alphaModFix/>
          </a:blip>
          <a:stretch>
            <a:fillRect/>
          </a:stretch>
        </p:blipFill>
        <p:spPr>
          <a:xfrm>
            <a:off x="2510250" y="8107550"/>
            <a:ext cx="946800" cy="946800"/>
          </a:xfrm>
          <a:prstGeom prst="rect">
            <a:avLst/>
          </a:prstGeom>
          <a:noFill/>
          <a:ln>
            <a:noFill/>
          </a:ln>
        </p:spPr>
      </p:pic>
      <p:sp>
        <p:nvSpPr>
          <p:cNvPr id="193" name="Shape 193"/>
          <p:cNvSpPr txBox="1">
            <a:spLocks noGrp="1"/>
          </p:cNvSpPr>
          <p:nvPr>
            <p:ph type="body" idx="3"/>
          </p:nvPr>
        </p:nvSpPr>
        <p:spPr>
          <a:xfrm>
            <a:off x="3795209" y="8251848"/>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pic>
        <p:nvPicPr>
          <p:cNvPr id="194" name="Shape 194"/>
          <p:cNvPicPr preferRelativeResize="0"/>
          <p:nvPr/>
        </p:nvPicPr>
        <p:blipFill rotWithShape="1">
          <a:blip r:embed="rId5">
            <a:alphaModFix/>
          </a:blip>
          <a:srcRect l="14809" r="20323"/>
          <a:stretch/>
        </p:blipFill>
        <p:spPr>
          <a:xfrm>
            <a:off x="2142000" y="10993778"/>
            <a:ext cx="946800" cy="970200"/>
          </a:xfrm>
          <a:prstGeom prst="ellipse">
            <a:avLst/>
          </a:prstGeom>
          <a:noFill/>
          <a:ln>
            <a:noFill/>
          </a:ln>
        </p:spPr>
      </p:pic>
      <p:sp>
        <p:nvSpPr>
          <p:cNvPr id="195" name="Shape 195"/>
          <p:cNvSpPr txBox="1">
            <a:spLocks noGrp="1"/>
          </p:cNvSpPr>
          <p:nvPr>
            <p:ph type="body" idx="4"/>
          </p:nvPr>
        </p:nvSpPr>
        <p:spPr>
          <a:xfrm>
            <a:off x="3795200" y="8901950"/>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pic>
        <p:nvPicPr>
          <p:cNvPr id="196" name="Shape 196"/>
          <p:cNvPicPr preferRelativeResize="0"/>
          <p:nvPr/>
        </p:nvPicPr>
        <p:blipFill rotWithShape="1">
          <a:blip r:embed="rId5">
            <a:alphaModFix/>
          </a:blip>
          <a:srcRect l="14809" r="20323"/>
          <a:stretch/>
        </p:blipFill>
        <p:spPr>
          <a:xfrm>
            <a:off x="2142000" y="8478328"/>
            <a:ext cx="946800" cy="970200"/>
          </a:xfrm>
          <a:prstGeom prst="ellipse">
            <a:avLst/>
          </a:prstGeom>
          <a:noFill/>
          <a:ln>
            <a:noFill/>
          </a:ln>
        </p:spPr>
      </p:pic>
      <p:sp>
        <p:nvSpPr>
          <p:cNvPr id="197" name="Shape 197"/>
          <p:cNvSpPr txBox="1">
            <a:spLocks noGrp="1"/>
          </p:cNvSpPr>
          <p:nvPr>
            <p:ph type="body" idx="5"/>
          </p:nvPr>
        </p:nvSpPr>
        <p:spPr>
          <a:xfrm>
            <a:off x="3795209" y="1067632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98" name="Shape 198"/>
          <p:cNvSpPr txBox="1">
            <a:spLocks noGrp="1"/>
          </p:cNvSpPr>
          <p:nvPr>
            <p:ph type="body" idx="6"/>
          </p:nvPr>
        </p:nvSpPr>
        <p:spPr>
          <a:xfrm>
            <a:off x="3795200" y="1132642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99" name="Shape 199"/>
          <p:cNvSpPr txBox="1">
            <a:spLocks noGrp="1"/>
          </p:cNvSpPr>
          <p:nvPr>
            <p:ph type="title"/>
          </p:nvPr>
        </p:nvSpPr>
        <p:spPr>
          <a:xfrm>
            <a:off x="2142000" y="4941175"/>
            <a:ext cx="16736700" cy="27624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Indigo Title Slide + 2">
  <p:cSld name="Sample Light Slide_2_1_1">
    <p:bg>
      <p:bgPr>
        <a:solidFill>
          <a:srgbClr val="536DFE"/>
        </a:solidFill>
        <a:effectLst/>
      </p:bgPr>
    </p:bg>
    <p:spTree>
      <p:nvGrpSpPr>
        <p:cNvPr id="1" name="Shape 207"/>
        <p:cNvGrpSpPr/>
        <p:nvPr/>
      </p:nvGrpSpPr>
      <p:grpSpPr>
        <a:xfrm>
          <a:off x="0" y="0"/>
          <a:ext cx="0" cy="0"/>
          <a:chOff x="0" y="0"/>
          <a:chExt cx="0" cy="0"/>
        </a:xfrm>
      </p:grpSpPr>
      <p:pic>
        <p:nvPicPr>
          <p:cNvPr id="208" name="Shape 208"/>
          <p:cNvPicPr preferRelativeResize="0"/>
          <p:nvPr/>
        </p:nvPicPr>
        <p:blipFill rotWithShape="1">
          <a:blip r:embed="rId2">
            <a:alphaModFix/>
          </a:blip>
          <a:srcRect t="14285" b="14285"/>
          <a:stretch/>
        </p:blipFill>
        <p:spPr>
          <a:xfrm>
            <a:off x="1741725" y="557463"/>
            <a:ext cx="2344475" cy="1674600"/>
          </a:xfrm>
          <a:prstGeom prst="rect">
            <a:avLst/>
          </a:prstGeom>
          <a:noFill/>
          <a:ln>
            <a:noFill/>
          </a:ln>
        </p:spPr>
      </p:pic>
      <p:pic>
        <p:nvPicPr>
          <p:cNvPr id="209" name="Shape 209"/>
          <p:cNvPicPr preferRelativeResize="0"/>
          <p:nvPr/>
        </p:nvPicPr>
        <p:blipFill rotWithShape="1">
          <a:blip r:embed="rId3">
            <a:alphaModFix/>
          </a:blip>
          <a:srcRect/>
          <a:stretch/>
        </p:blipFill>
        <p:spPr>
          <a:xfrm>
            <a:off x="16805250" y="7275050"/>
            <a:ext cx="6186726" cy="6186700"/>
          </a:xfrm>
          <a:prstGeom prst="rect">
            <a:avLst/>
          </a:prstGeom>
          <a:noFill/>
          <a:ln>
            <a:noFill/>
          </a:ln>
        </p:spPr>
      </p:pic>
      <p:pic>
        <p:nvPicPr>
          <p:cNvPr id="210" name="Shape 210"/>
          <p:cNvPicPr preferRelativeResize="0"/>
          <p:nvPr/>
        </p:nvPicPr>
        <p:blipFill rotWithShape="1">
          <a:blip r:embed="rId4">
            <a:alphaModFix/>
          </a:blip>
          <a:srcRect/>
          <a:stretch/>
        </p:blipFill>
        <p:spPr>
          <a:xfrm>
            <a:off x="8875681" y="11828942"/>
            <a:ext cx="947182" cy="947182"/>
          </a:xfrm>
          <a:prstGeom prst="rect">
            <a:avLst/>
          </a:prstGeom>
          <a:noFill/>
          <a:ln>
            <a:noFill/>
          </a:ln>
        </p:spPr>
      </p:pic>
      <p:pic>
        <p:nvPicPr>
          <p:cNvPr id="211" name="Shape 211"/>
          <p:cNvPicPr preferRelativeResize="0"/>
          <p:nvPr/>
        </p:nvPicPr>
        <p:blipFill>
          <a:blip r:embed="rId5">
            <a:alphaModFix/>
          </a:blip>
          <a:stretch>
            <a:fillRect/>
          </a:stretch>
        </p:blipFill>
        <p:spPr>
          <a:xfrm>
            <a:off x="2337521" y="11858313"/>
            <a:ext cx="888441" cy="888441"/>
          </a:xfrm>
          <a:prstGeom prst="rect">
            <a:avLst/>
          </a:prstGeom>
          <a:noFill/>
          <a:ln>
            <a:noFill/>
          </a:ln>
        </p:spPr>
      </p:pic>
      <p:sp>
        <p:nvSpPr>
          <p:cNvPr id="212" name="Shape 212"/>
          <p:cNvSpPr txBox="1">
            <a:spLocks noGrp="1"/>
          </p:cNvSpPr>
          <p:nvPr>
            <p:ph type="body" idx="1"/>
          </p:nvPr>
        </p:nvSpPr>
        <p:spPr>
          <a:xfrm>
            <a:off x="3472009" y="118890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13" name="Shape 213"/>
          <p:cNvSpPr txBox="1">
            <a:spLocks noGrp="1"/>
          </p:cNvSpPr>
          <p:nvPr>
            <p:ph type="body" idx="2"/>
          </p:nvPr>
        </p:nvSpPr>
        <p:spPr>
          <a:xfrm>
            <a:off x="10207309" y="118969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14" name="Shape 214"/>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215" name="Shape 215"/>
          <p:cNvSpPr txBox="1">
            <a:spLocks noGrp="1"/>
          </p:cNvSpPr>
          <p:nvPr>
            <p:ph type="subTitle" idx="3"/>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Indigo Title Slide + 3">
  <p:cSld name="Sample Light Slide_2_1_1_2">
    <p:bg>
      <p:bgPr>
        <a:solidFill>
          <a:srgbClr val="536DFE"/>
        </a:solidFill>
        <a:effectLst/>
      </p:bgPr>
    </p:bg>
    <p:spTree>
      <p:nvGrpSpPr>
        <p:cNvPr id="1" name="Shape 216"/>
        <p:cNvGrpSpPr/>
        <p:nvPr/>
      </p:nvGrpSpPr>
      <p:grpSpPr>
        <a:xfrm>
          <a:off x="0" y="0"/>
          <a:ext cx="0" cy="0"/>
          <a:chOff x="0" y="0"/>
          <a:chExt cx="0" cy="0"/>
        </a:xfrm>
      </p:grpSpPr>
      <p:pic>
        <p:nvPicPr>
          <p:cNvPr id="217" name="Shape 217"/>
          <p:cNvPicPr preferRelativeResize="0"/>
          <p:nvPr/>
        </p:nvPicPr>
        <p:blipFill rotWithShape="1">
          <a:blip r:embed="rId2">
            <a:alphaModFix/>
          </a:blip>
          <a:srcRect t="14285" b="14285"/>
          <a:stretch/>
        </p:blipFill>
        <p:spPr>
          <a:xfrm>
            <a:off x="1741725" y="557463"/>
            <a:ext cx="2344475" cy="1674600"/>
          </a:xfrm>
          <a:prstGeom prst="rect">
            <a:avLst/>
          </a:prstGeom>
          <a:noFill/>
          <a:ln>
            <a:noFill/>
          </a:ln>
        </p:spPr>
      </p:pic>
      <p:pic>
        <p:nvPicPr>
          <p:cNvPr id="218" name="Shape 218"/>
          <p:cNvPicPr preferRelativeResize="0"/>
          <p:nvPr/>
        </p:nvPicPr>
        <p:blipFill rotWithShape="1">
          <a:blip r:embed="rId3">
            <a:alphaModFix/>
          </a:blip>
          <a:srcRect/>
          <a:stretch/>
        </p:blipFill>
        <p:spPr>
          <a:xfrm>
            <a:off x="16805250" y="7275050"/>
            <a:ext cx="6186726" cy="6186700"/>
          </a:xfrm>
          <a:prstGeom prst="rect">
            <a:avLst/>
          </a:prstGeom>
          <a:noFill/>
          <a:ln>
            <a:noFill/>
          </a:ln>
        </p:spPr>
      </p:pic>
      <p:sp>
        <p:nvSpPr>
          <p:cNvPr id="219" name="Shape 219"/>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220" name="Shape 220"/>
          <p:cNvSpPr txBox="1">
            <a:spLocks noGrp="1"/>
          </p:cNvSpPr>
          <p:nvPr>
            <p:ph type="subTitle" idx="1"/>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221" name="Shape 221"/>
          <p:cNvPicPr preferRelativeResize="0"/>
          <p:nvPr/>
        </p:nvPicPr>
        <p:blipFill rotWithShape="1">
          <a:blip r:embed="rId4">
            <a:alphaModFix/>
          </a:blip>
          <a:srcRect/>
          <a:stretch/>
        </p:blipFill>
        <p:spPr>
          <a:xfrm>
            <a:off x="8875681" y="10381142"/>
            <a:ext cx="947182" cy="947182"/>
          </a:xfrm>
          <a:prstGeom prst="rect">
            <a:avLst/>
          </a:prstGeom>
          <a:noFill/>
          <a:ln>
            <a:noFill/>
          </a:ln>
        </p:spPr>
      </p:pic>
      <p:pic>
        <p:nvPicPr>
          <p:cNvPr id="222" name="Shape 222"/>
          <p:cNvPicPr preferRelativeResize="0"/>
          <p:nvPr/>
        </p:nvPicPr>
        <p:blipFill rotWithShape="1">
          <a:blip r:embed="rId5">
            <a:alphaModFix/>
          </a:blip>
          <a:srcRect/>
          <a:stretch/>
        </p:blipFill>
        <p:spPr>
          <a:xfrm>
            <a:off x="2308150" y="11756921"/>
            <a:ext cx="947182" cy="938161"/>
          </a:xfrm>
          <a:prstGeom prst="rect">
            <a:avLst/>
          </a:prstGeom>
          <a:noFill/>
          <a:ln>
            <a:noFill/>
          </a:ln>
        </p:spPr>
      </p:pic>
      <p:pic>
        <p:nvPicPr>
          <p:cNvPr id="223" name="Shape 223"/>
          <p:cNvPicPr preferRelativeResize="0"/>
          <p:nvPr/>
        </p:nvPicPr>
        <p:blipFill>
          <a:blip r:embed="rId6">
            <a:alphaModFix/>
          </a:blip>
          <a:stretch>
            <a:fillRect/>
          </a:stretch>
        </p:blipFill>
        <p:spPr>
          <a:xfrm>
            <a:off x="2337521" y="10410513"/>
            <a:ext cx="888441" cy="888441"/>
          </a:xfrm>
          <a:prstGeom prst="rect">
            <a:avLst/>
          </a:prstGeom>
          <a:noFill/>
          <a:ln>
            <a:noFill/>
          </a:ln>
        </p:spPr>
      </p:pic>
      <p:sp>
        <p:nvSpPr>
          <p:cNvPr id="224" name="Shape 224"/>
          <p:cNvSpPr txBox="1">
            <a:spLocks noGrp="1"/>
          </p:cNvSpPr>
          <p:nvPr>
            <p:ph type="body" idx="2"/>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25" name="Shape 225"/>
          <p:cNvSpPr txBox="1">
            <a:spLocks noGrp="1"/>
          </p:cNvSpPr>
          <p:nvPr>
            <p:ph type="body" idx="3"/>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26" name="Shape 226"/>
          <p:cNvSpPr txBox="1">
            <a:spLocks noGrp="1"/>
          </p:cNvSpPr>
          <p:nvPr>
            <p:ph type="body" idx="4"/>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White Title Side 2">
  <p:cSld name="Segway Side_1_2">
    <p:bg>
      <p:bgPr>
        <a:solidFill>
          <a:srgbClr val="FFFFFF"/>
        </a:solidFill>
        <a:effectLst/>
      </p:bgPr>
    </p:bg>
    <p:spTree>
      <p:nvGrpSpPr>
        <p:cNvPr id="1" name="Shape 20"/>
        <p:cNvGrpSpPr/>
        <p:nvPr/>
      </p:nvGrpSpPr>
      <p:grpSpPr>
        <a:xfrm>
          <a:off x="0" y="0"/>
          <a:ext cx="0" cy="0"/>
          <a:chOff x="0" y="0"/>
          <a:chExt cx="0" cy="0"/>
        </a:xfrm>
      </p:grpSpPr>
      <p:pic>
        <p:nvPicPr>
          <p:cNvPr id="21" name="Shape 21"/>
          <p:cNvPicPr preferRelativeResize="0"/>
          <p:nvPr/>
        </p:nvPicPr>
        <p:blipFill>
          <a:blip r:embed="rId2">
            <a:alphaModFix amt="0"/>
          </a:blip>
          <a:stretch>
            <a:fillRect/>
          </a:stretch>
        </p:blipFill>
        <p:spPr>
          <a:xfrm>
            <a:off x="20426600" y="1264100"/>
            <a:ext cx="1600200" cy="513650"/>
          </a:xfrm>
          <a:prstGeom prst="rect">
            <a:avLst/>
          </a:prstGeom>
          <a:noFill/>
          <a:ln>
            <a:noFill/>
          </a:ln>
        </p:spPr>
      </p:pic>
      <p:pic>
        <p:nvPicPr>
          <p:cNvPr id="22" name="Shape 22"/>
          <p:cNvPicPr preferRelativeResize="0"/>
          <p:nvPr/>
        </p:nvPicPr>
        <p:blipFill rotWithShape="1">
          <a:blip r:embed="rId3">
            <a:alphaModFix/>
          </a:blip>
          <a:srcRect t="1783" b="1783"/>
          <a:stretch/>
        </p:blipFill>
        <p:spPr>
          <a:xfrm rot="10800000">
            <a:off x="16077750" y="2988801"/>
            <a:ext cx="6471425" cy="9923299"/>
          </a:xfrm>
          <a:prstGeom prst="rect">
            <a:avLst/>
          </a:prstGeom>
          <a:noFill/>
          <a:ln>
            <a:noFill/>
          </a:ln>
        </p:spPr>
      </p:pic>
      <p:pic>
        <p:nvPicPr>
          <p:cNvPr id="23" name="Shape 23"/>
          <p:cNvPicPr preferRelativeResize="0"/>
          <p:nvPr/>
        </p:nvPicPr>
        <p:blipFill rotWithShape="1">
          <a:blip r:embed="rId4">
            <a:alphaModFix/>
          </a:blip>
          <a:srcRect t="504" b="504"/>
          <a:stretch/>
        </p:blipFill>
        <p:spPr>
          <a:xfrm>
            <a:off x="2142000" y="820194"/>
            <a:ext cx="1600200" cy="1143000"/>
          </a:xfrm>
          <a:prstGeom prst="rect">
            <a:avLst/>
          </a:prstGeom>
          <a:noFill/>
          <a:ln>
            <a:noFill/>
          </a:ln>
        </p:spPr>
      </p:pic>
      <p:sp>
        <p:nvSpPr>
          <p:cNvPr id="24" name="Shape 24"/>
          <p:cNvSpPr txBox="1">
            <a:spLocks noGrp="1"/>
          </p:cNvSpPr>
          <p:nvPr>
            <p:ph type="title"/>
          </p:nvPr>
        </p:nvSpPr>
        <p:spPr>
          <a:xfrm>
            <a:off x="2155750" y="78683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a:endParaRPr/>
          </a:p>
        </p:txBody>
      </p:sp>
      <p:sp>
        <p:nvSpPr>
          <p:cNvPr id="25" name="Shape 25"/>
          <p:cNvSpPr txBox="1">
            <a:spLocks noGrp="1"/>
          </p:cNvSpPr>
          <p:nvPr>
            <p:ph type="subTitle" idx="1"/>
          </p:nvPr>
        </p:nvSpPr>
        <p:spPr>
          <a:xfrm>
            <a:off x="2155750" y="9807225"/>
            <a:ext cx="117702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Indigo Title Slide + 4">
  <p:cSld name="Sample Light Slide_2_1_1_1">
    <p:bg>
      <p:bgPr>
        <a:solidFill>
          <a:srgbClr val="536DFE"/>
        </a:solidFill>
        <a:effectLst/>
      </p:bgPr>
    </p:bg>
    <p:spTree>
      <p:nvGrpSpPr>
        <p:cNvPr id="1" name="Shape 227"/>
        <p:cNvGrpSpPr/>
        <p:nvPr/>
      </p:nvGrpSpPr>
      <p:grpSpPr>
        <a:xfrm>
          <a:off x="0" y="0"/>
          <a:ext cx="0" cy="0"/>
          <a:chOff x="0" y="0"/>
          <a:chExt cx="0" cy="0"/>
        </a:xfrm>
      </p:grpSpPr>
      <p:pic>
        <p:nvPicPr>
          <p:cNvPr id="228" name="Shape 228"/>
          <p:cNvPicPr preferRelativeResize="0"/>
          <p:nvPr/>
        </p:nvPicPr>
        <p:blipFill rotWithShape="1">
          <a:blip r:embed="rId2">
            <a:alphaModFix/>
          </a:blip>
          <a:srcRect t="14285" b="14285"/>
          <a:stretch/>
        </p:blipFill>
        <p:spPr>
          <a:xfrm>
            <a:off x="1741725" y="557463"/>
            <a:ext cx="2344475" cy="1674600"/>
          </a:xfrm>
          <a:prstGeom prst="rect">
            <a:avLst/>
          </a:prstGeom>
          <a:noFill/>
          <a:ln>
            <a:noFill/>
          </a:ln>
        </p:spPr>
      </p:pic>
      <p:pic>
        <p:nvPicPr>
          <p:cNvPr id="229" name="Shape 229"/>
          <p:cNvPicPr preferRelativeResize="0"/>
          <p:nvPr/>
        </p:nvPicPr>
        <p:blipFill rotWithShape="1">
          <a:blip r:embed="rId3">
            <a:alphaModFix/>
          </a:blip>
          <a:srcRect/>
          <a:stretch/>
        </p:blipFill>
        <p:spPr>
          <a:xfrm>
            <a:off x="16805250" y="7275050"/>
            <a:ext cx="6186726" cy="6186700"/>
          </a:xfrm>
          <a:prstGeom prst="rect">
            <a:avLst/>
          </a:prstGeom>
          <a:noFill/>
          <a:ln>
            <a:noFill/>
          </a:ln>
        </p:spPr>
      </p:pic>
      <p:sp>
        <p:nvSpPr>
          <p:cNvPr id="230" name="Shape 230"/>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231" name="Shape 231"/>
          <p:cNvSpPr txBox="1">
            <a:spLocks noGrp="1"/>
          </p:cNvSpPr>
          <p:nvPr>
            <p:ph type="subTitle" idx="1"/>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232" name="Shape 232"/>
          <p:cNvPicPr preferRelativeResize="0"/>
          <p:nvPr/>
        </p:nvPicPr>
        <p:blipFill rotWithShape="1">
          <a:blip r:embed="rId4">
            <a:alphaModFix/>
          </a:blip>
          <a:srcRect/>
          <a:stretch/>
        </p:blipFill>
        <p:spPr>
          <a:xfrm>
            <a:off x="8844337" y="11752149"/>
            <a:ext cx="1009875" cy="1009851"/>
          </a:xfrm>
          <a:prstGeom prst="rect">
            <a:avLst/>
          </a:prstGeom>
          <a:noFill/>
          <a:ln>
            <a:noFill/>
          </a:ln>
        </p:spPr>
      </p:pic>
      <p:pic>
        <p:nvPicPr>
          <p:cNvPr id="233" name="Shape 233"/>
          <p:cNvPicPr preferRelativeResize="0"/>
          <p:nvPr/>
        </p:nvPicPr>
        <p:blipFill rotWithShape="1">
          <a:blip r:embed="rId5">
            <a:alphaModFix/>
          </a:blip>
          <a:srcRect/>
          <a:stretch/>
        </p:blipFill>
        <p:spPr>
          <a:xfrm>
            <a:off x="8875681" y="10381142"/>
            <a:ext cx="947182" cy="947182"/>
          </a:xfrm>
          <a:prstGeom prst="rect">
            <a:avLst/>
          </a:prstGeom>
          <a:noFill/>
          <a:ln>
            <a:noFill/>
          </a:ln>
        </p:spPr>
      </p:pic>
      <p:pic>
        <p:nvPicPr>
          <p:cNvPr id="234" name="Shape 234"/>
          <p:cNvPicPr preferRelativeResize="0"/>
          <p:nvPr/>
        </p:nvPicPr>
        <p:blipFill rotWithShape="1">
          <a:blip r:embed="rId6">
            <a:alphaModFix/>
          </a:blip>
          <a:srcRect/>
          <a:stretch/>
        </p:blipFill>
        <p:spPr>
          <a:xfrm>
            <a:off x="2308150" y="11756921"/>
            <a:ext cx="947182" cy="938161"/>
          </a:xfrm>
          <a:prstGeom prst="rect">
            <a:avLst/>
          </a:prstGeom>
          <a:noFill/>
          <a:ln>
            <a:noFill/>
          </a:ln>
        </p:spPr>
      </p:pic>
      <p:pic>
        <p:nvPicPr>
          <p:cNvPr id="235" name="Shape 235"/>
          <p:cNvPicPr preferRelativeResize="0"/>
          <p:nvPr/>
        </p:nvPicPr>
        <p:blipFill>
          <a:blip r:embed="rId7">
            <a:alphaModFix/>
          </a:blip>
          <a:stretch>
            <a:fillRect/>
          </a:stretch>
        </p:blipFill>
        <p:spPr>
          <a:xfrm>
            <a:off x="2337521" y="10410513"/>
            <a:ext cx="888441" cy="888441"/>
          </a:xfrm>
          <a:prstGeom prst="rect">
            <a:avLst/>
          </a:prstGeom>
          <a:noFill/>
          <a:ln>
            <a:noFill/>
          </a:ln>
        </p:spPr>
      </p:pic>
      <p:sp>
        <p:nvSpPr>
          <p:cNvPr id="236" name="Shape 236"/>
          <p:cNvSpPr txBox="1">
            <a:spLocks noGrp="1"/>
          </p:cNvSpPr>
          <p:nvPr>
            <p:ph type="body" idx="2"/>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37" name="Shape 237"/>
          <p:cNvSpPr txBox="1">
            <a:spLocks noGrp="1"/>
          </p:cNvSpPr>
          <p:nvPr>
            <p:ph type="body" idx="3"/>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38" name="Shape 238"/>
          <p:cNvSpPr txBox="1">
            <a:spLocks noGrp="1"/>
          </p:cNvSpPr>
          <p:nvPr>
            <p:ph type="body" idx="4"/>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39" name="Shape 239"/>
          <p:cNvSpPr txBox="1">
            <a:spLocks noGrp="1"/>
          </p:cNvSpPr>
          <p:nvPr>
            <p:ph type="body" idx="5"/>
          </p:nvPr>
        </p:nvSpPr>
        <p:spPr>
          <a:xfrm>
            <a:off x="10207309" y="117762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Orange Title Slide + 1">
  <p:cSld name="Sample Light Slide_1_1">
    <p:bg>
      <p:bgPr>
        <a:solidFill>
          <a:srgbClr val="FF6C00"/>
        </a:solidFill>
        <a:effectLst/>
      </p:bgPr>
    </p:bg>
    <p:spTree>
      <p:nvGrpSpPr>
        <p:cNvPr id="1" name="Shape 240"/>
        <p:cNvGrpSpPr/>
        <p:nvPr/>
      </p:nvGrpSpPr>
      <p:grpSpPr>
        <a:xfrm>
          <a:off x="0" y="0"/>
          <a:ext cx="0" cy="0"/>
          <a:chOff x="0" y="0"/>
          <a:chExt cx="0" cy="0"/>
        </a:xfrm>
      </p:grpSpPr>
      <p:pic>
        <p:nvPicPr>
          <p:cNvPr id="241" name="Shape 241"/>
          <p:cNvPicPr preferRelativeResize="0"/>
          <p:nvPr/>
        </p:nvPicPr>
        <p:blipFill rotWithShape="1">
          <a:blip r:embed="rId2">
            <a:alphaModFix/>
          </a:blip>
          <a:srcRect/>
          <a:stretch/>
        </p:blipFill>
        <p:spPr>
          <a:xfrm>
            <a:off x="16816050" y="7298188"/>
            <a:ext cx="6199100" cy="6199100"/>
          </a:xfrm>
          <a:prstGeom prst="rect">
            <a:avLst/>
          </a:prstGeom>
          <a:noFill/>
          <a:ln>
            <a:noFill/>
          </a:ln>
        </p:spPr>
      </p:pic>
      <p:pic>
        <p:nvPicPr>
          <p:cNvPr id="242" name="Shape 242"/>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
        <p:nvSpPr>
          <p:cNvPr id="243" name="Shape 243"/>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244" name="Shape 244"/>
          <p:cNvSpPr txBox="1">
            <a:spLocks noGrp="1"/>
          </p:cNvSpPr>
          <p:nvPr>
            <p:ph type="subTitle" idx="1"/>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245" name="Shape 245"/>
          <p:cNvPicPr preferRelativeResize="0"/>
          <p:nvPr/>
        </p:nvPicPr>
        <p:blipFill>
          <a:blip r:embed="rId4">
            <a:alphaModFix/>
          </a:blip>
          <a:stretch>
            <a:fillRect/>
          </a:stretch>
        </p:blipFill>
        <p:spPr>
          <a:xfrm>
            <a:off x="2337521" y="11858313"/>
            <a:ext cx="888441" cy="888441"/>
          </a:xfrm>
          <a:prstGeom prst="rect">
            <a:avLst/>
          </a:prstGeom>
          <a:noFill/>
          <a:ln>
            <a:noFill/>
          </a:ln>
        </p:spPr>
      </p:pic>
      <p:sp>
        <p:nvSpPr>
          <p:cNvPr id="246" name="Shape 246"/>
          <p:cNvSpPr txBox="1">
            <a:spLocks noGrp="1"/>
          </p:cNvSpPr>
          <p:nvPr>
            <p:ph type="body" idx="2"/>
          </p:nvPr>
        </p:nvSpPr>
        <p:spPr>
          <a:xfrm>
            <a:off x="3472009" y="118890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Orange Title Slide + 2">
  <p:cSld name="Sample Light Slide_1_1_1">
    <p:bg>
      <p:bgPr>
        <a:solidFill>
          <a:srgbClr val="FF6C00"/>
        </a:solidFill>
        <a:effectLst/>
      </p:bgPr>
    </p:bg>
    <p:spTree>
      <p:nvGrpSpPr>
        <p:cNvPr id="1" name="Shape 247"/>
        <p:cNvGrpSpPr/>
        <p:nvPr/>
      </p:nvGrpSpPr>
      <p:grpSpPr>
        <a:xfrm>
          <a:off x="0" y="0"/>
          <a:ext cx="0" cy="0"/>
          <a:chOff x="0" y="0"/>
          <a:chExt cx="0" cy="0"/>
        </a:xfrm>
      </p:grpSpPr>
      <p:pic>
        <p:nvPicPr>
          <p:cNvPr id="248" name="Shape 248"/>
          <p:cNvPicPr preferRelativeResize="0"/>
          <p:nvPr/>
        </p:nvPicPr>
        <p:blipFill rotWithShape="1">
          <a:blip r:embed="rId2">
            <a:alphaModFix/>
          </a:blip>
          <a:srcRect/>
          <a:stretch/>
        </p:blipFill>
        <p:spPr>
          <a:xfrm>
            <a:off x="16816050" y="7298188"/>
            <a:ext cx="6199100" cy="6199100"/>
          </a:xfrm>
          <a:prstGeom prst="rect">
            <a:avLst/>
          </a:prstGeom>
          <a:noFill/>
          <a:ln>
            <a:noFill/>
          </a:ln>
        </p:spPr>
      </p:pic>
      <p:pic>
        <p:nvPicPr>
          <p:cNvPr id="249" name="Shape 249"/>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
        <p:nvSpPr>
          <p:cNvPr id="250" name="Shape 250"/>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251" name="Shape 251"/>
          <p:cNvSpPr txBox="1">
            <a:spLocks noGrp="1"/>
          </p:cNvSpPr>
          <p:nvPr>
            <p:ph type="subTitle" idx="1"/>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252" name="Shape 252"/>
          <p:cNvPicPr preferRelativeResize="0"/>
          <p:nvPr/>
        </p:nvPicPr>
        <p:blipFill>
          <a:blip r:embed="rId4">
            <a:alphaModFix/>
          </a:blip>
          <a:stretch>
            <a:fillRect/>
          </a:stretch>
        </p:blipFill>
        <p:spPr>
          <a:xfrm>
            <a:off x="2337521" y="11858313"/>
            <a:ext cx="888441" cy="888441"/>
          </a:xfrm>
          <a:prstGeom prst="rect">
            <a:avLst/>
          </a:prstGeom>
          <a:noFill/>
          <a:ln>
            <a:noFill/>
          </a:ln>
        </p:spPr>
      </p:pic>
      <p:sp>
        <p:nvSpPr>
          <p:cNvPr id="253" name="Shape 253"/>
          <p:cNvSpPr txBox="1">
            <a:spLocks noGrp="1"/>
          </p:cNvSpPr>
          <p:nvPr>
            <p:ph type="body" idx="2"/>
          </p:nvPr>
        </p:nvSpPr>
        <p:spPr>
          <a:xfrm>
            <a:off x="3472009" y="118890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pic>
        <p:nvPicPr>
          <p:cNvPr id="254" name="Shape 254"/>
          <p:cNvPicPr preferRelativeResize="0"/>
          <p:nvPr/>
        </p:nvPicPr>
        <p:blipFill rotWithShape="1">
          <a:blip r:embed="rId5">
            <a:alphaModFix/>
          </a:blip>
          <a:srcRect/>
          <a:stretch/>
        </p:blipFill>
        <p:spPr>
          <a:xfrm>
            <a:off x="8875681" y="11828942"/>
            <a:ext cx="947182" cy="947182"/>
          </a:xfrm>
          <a:prstGeom prst="rect">
            <a:avLst/>
          </a:prstGeom>
          <a:noFill/>
          <a:ln>
            <a:noFill/>
          </a:ln>
        </p:spPr>
      </p:pic>
      <p:sp>
        <p:nvSpPr>
          <p:cNvPr id="255" name="Shape 255"/>
          <p:cNvSpPr txBox="1">
            <a:spLocks noGrp="1"/>
          </p:cNvSpPr>
          <p:nvPr>
            <p:ph type="body" idx="3"/>
          </p:nvPr>
        </p:nvSpPr>
        <p:spPr>
          <a:xfrm>
            <a:off x="10207309" y="118969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Orange Title Slide + 3">
  <p:cSld name="Sample Light Slide_1_1_1_1">
    <p:bg>
      <p:bgPr>
        <a:solidFill>
          <a:srgbClr val="FF6C00"/>
        </a:solidFill>
        <a:effectLst/>
      </p:bgPr>
    </p:bg>
    <p:spTree>
      <p:nvGrpSpPr>
        <p:cNvPr id="1" name="Shape 256"/>
        <p:cNvGrpSpPr/>
        <p:nvPr/>
      </p:nvGrpSpPr>
      <p:grpSpPr>
        <a:xfrm>
          <a:off x="0" y="0"/>
          <a:ext cx="0" cy="0"/>
          <a:chOff x="0" y="0"/>
          <a:chExt cx="0" cy="0"/>
        </a:xfrm>
      </p:grpSpPr>
      <p:pic>
        <p:nvPicPr>
          <p:cNvPr id="257" name="Shape 257"/>
          <p:cNvPicPr preferRelativeResize="0"/>
          <p:nvPr/>
        </p:nvPicPr>
        <p:blipFill rotWithShape="1">
          <a:blip r:embed="rId2">
            <a:alphaModFix/>
          </a:blip>
          <a:srcRect/>
          <a:stretch/>
        </p:blipFill>
        <p:spPr>
          <a:xfrm>
            <a:off x="16816050" y="7298188"/>
            <a:ext cx="6199100" cy="6199100"/>
          </a:xfrm>
          <a:prstGeom prst="rect">
            <a:avLst/>
          </a:prstGeom>
          <a:noFill/>
          <a:ln>
            <a:noFill/>
          </a:ln>
        </p:spPr>
      </p:pic>
      <p:pic>
        <p:nvPicPr>
          <p:cNvPr id="258" name="Shape 258"/>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pic>
        <p:nvPicPr>
          <p:cNvPr id="259" name="Shape 259"/>
          <p:cNvPicPr preferRelativeResize="0"/>
          <p:nvPr/>
        </p:nvPicPr>
        <p:blipFill rotWithShape="1">
          <a:blip r:embed="rId4">
            <a:alphaModFix/>
          </a:blip>
          <a:srcRect/>
          <a:stretch/>
        </p:blipFill>
        <p:spPr>
          <a:xfrm>
            <a:off x="8875681" y="10381142"/>
            <a:ext cx="947182" cy="947182"/>
          </a:xfrm>
          <a:prstGeom prst="rect">
            <a:avLst/>
          </a:prstGeom>
          <a:noFill/>
          <a:ln>
            <a:noFill/>
          </a:ln>
        </p:spPr>
      </p:pic>
      <p:pic>
        <p:nvPicPr>
          <p:cNvPr id="260" name="Shape 260"/>
          <p:cNvPicPr preferRelativeResize="0"/>
          <p:nvPr/>
        </p:nvPicPr>
        <p:blipFill rotWithShape="1">
          <a:blip r:embed="rId5">
            <a:alphaModFix/>
          </a:blip>
          <a:srcRect/>
          <a:stretch/>
        </p:blipFill>
        <p:spPr>
          <a:xfrm>
            <a:off x="2308150" y="11756921"/>
            <a:ext cx="947182" cy="938161"/>
          </a:xfrm>
          <a:prstGeom prst="rect">
            <a:avLst/>
          </a:prstGeom>
          <a:noFill/>
          <a:ln>
            <a:noFill/>
          </a:ln>
        </p:spPr>
      </p:pic>
      <p:pic>
        <p:nvPicPr>
          <p:cNvPr id="261" name="Shape 261"/>
          <p:cNvPicPr preferRelativeResize="0"/>
          <p:nvPr/>
        </p:nvPicPr>
        <p:blipFill>
          <a:blip r:embed="rId6">
            <a:alphaModFix/>
          </a:blip>
          <a:stretch>
            <a:fillRect/>
          </a:stretch>
        </p:blipFill>
        <p:spPr>
          <a:xfrm>
            <a:off x="2337521" y="10410513"/>
            <a:ext cx="888441" cy="888441"/>
          </a:xfrm>
          <a:prstGeom prst="rect">
            <a:avLst/>
          </a:prstGeom>
          <a:noFill/>
          <a:ln>
            <a:noFill/>
          </a:ln>
        </p:spPr>
      </p:pic>
      <p:sp>
        <p:nvSpPr>
          <p:cNvPr id="262" name="Shape 262"/>
          <p:cNvSpPr txBox="1">
            <a:spLocks noGrp="1"/>
          </p:cNvSpPr>
          <p:nvPr>
            <p:ph type="body" idx="1"/>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63" name="Shape 263"/>
          <p:cNvSpPr txBox="1">
            <a:spLocks noGrp="1"/>
          </p:cNvSpPr>
          <p:nvPr>
            <p:ph type="body" idx="2"/>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64" name="Shape 264"/>
          <p:cNvSpPr txBox="1">
            <a:spLocks noGrp="1"/>
          </p:cNvSpPr>
          <p:nvPr>
            <p:ph type="body" idx="3"/>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65" name="Shape 265"/>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266" name="Shape 266"/>
          <p:cNvSpPr txBox="1">
            <a:spLocks noGrp="1"/>
          </p:cNvSpPr>
          <p:nvPr>
            <p:ph type="subTitle" idx="4"/>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Orange Title Slide + 4">
  <p:cSld name="Sample Light Slide_1_1_1_1_1">
    <p:bg>
      <p:bgPr>
        <a:solidFill>
          <a:srgbClr val="FF6C00"/>
        </a:solidFill>
        <a:effectLst/>
      </p:bgPr>
    </p:bg>
    <p:spTree>
      <p:nvGrpSpPr>
        <p:cNvPr id="1" name="Shape 267"/>
        <p:cNvGrpSpPr/>
        <p:nvPr/>
      </p:nvGrpSpPr>
      <p:grpSpPr>
        <a:xfrm>
          <a:off x="0" y="0"/>
          <a:ext cx="0" cy="0"/>
          <a:chOff x="0" y="0"/>
          <a:chExt cx="0" cy="0"/>
        </a:xfrm>
      </p:grpSpPr>
      <p:pic>
        <p:nvPicPr>
          <p:cNvPr id="268" name="Shape 268"/>
          <p:cNvPicPr preferRelativeResize="0"/>
          <p:nvPr/>
        </p:nvPicPr>
        <p:blipFill rotWithShape="1">
          <a:blip r:embed="rId2">
            <a:alphaModFix/>
          </a:blip>
          <a:srcRect/>
          <a:stretch/>
        </p:blipFill>
        <p:spPr>
          <a:xfrm>
            <a:off x="16816050" y="7298188"/>
            <a:ext cx="6199100" cy="6199100"/>
          </a:xfrm>
          <a:prstGeom prst="rect">
            <a:avLst/>
          </a:prstGeom>
          <a:noFill/>
          <a:ln>
            <a:noFill/>
          </a:ln>
        </p:spPr>
      </p:pic>
      <p:pic>
        <p:nvPicPr>
          <p:cNvPr id="269" name="Shape 269"/>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pic>
        <p:nvPicPr>
          <p:cNvPr id="270" name="Shape 270"/>
          <p:cNvPicPr preferRelativeResize="0"/>
          <p:nvPr/>
        </p:nvPicPr>
        <p:blipFill rotWithShape="1">
          <a:blip r:embed="rId4">
            <a:alphaModFix/>
          </a:blip>
          <a:srcRect/>
          <a:stretch/>
        </p:blipFill>
        <p:spPr>
          <a:xfrm>
            <a:off x="8875681" y="10381142"/>
            <a:ext cx="947182" cy="947182"/>
          </a:xfrm>
          <a:prstGeom prst="rect">
            <a:avLst/>
          </a:prstGeom>
          <a:noFill/>
          <a:ln>
            <a:noFill/>
          </a:ln>
        </p:spPr>
      </p:pic>
      <p:pic>
        <p:nvPicPr>
          <p:cNvPr id="271" name="Shape 271"/>
          <p:cNvPicPr preferRelativeResize="0"/>
          <p:nvPr/>
        </p:nvPicPr>
        <p:blipFill rotWithShape="1">
          <a:blip r:embed="rId5">
            <a:alphaModFix/>
          </a:blip>
          <a:srcRect/>
          <a:stretch/>
        </p:blipFill>
        <p:spPr>
          <a:xfrm>
            <a:off x="2308150" y="11756921"/>
            <a:ext cx="947182" cy="938161"/>
          </a:xfrm>
          <a:prstGeom prst="rect">
            <a:avLst/>
          </a:prstGeom>
          <a:noFill/>
          <a:ln>
            <a:noFill/>
          </a:ln>
        </p:spPr>
      </p:pic>
      <p:pic>
        <p:nvPicPr>
          <p:cNvPr id="272" name="Shape 272"/>
          <p:cNvPicPr preferRelativeResize="0"/>
          <p:nvPr/>
        </p:nvPicPr>
        <p:blipFill>
          <a:blip r:embed="rId6">
            <a:alphaModFix/>
          </a:blip>
          <a:stretch>
            <a:fillRect/>
          </a:stretch>
        </p:blipFill>
        <p:spPr>
          <a:xfrm>
            <a:off x="2337521" y="10410513"/>
            <a:ext cx="888441" cy="888441"/>
          </a:xfrm>
          <a:prstGeom prst="rect">
            <a:avLst/>
          </a:prstGeom>
          <a:noFill/>
          <a:ln>
            <a:noFill/>
          </a:ln>
        </p:spPr>
      </p:pic>
      <p:sp>
        <p:nvSpPr>
          <p:cNvPr id="273" name="Shape 273"/>
          <p:cNvSpPr txBox="1">
            <a:spLocks noGrp="1"/>
          </p:cNvSpPr>
          <p:nvPr>
            <p:ph type="body" idx="1"/>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74" name="Shape 274"/>
          <p:cNvSpPr txBox="1">
            <a:spLocks noGrp="1"/>
          </p:cNvSpPr>
          <p:nvPr>
            <p:ph type="body" idx="2"/>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75" name="Shape 275"/>
          <p:cNvSpPr txBox="1">
            <a:spLocks noGrp="1"/>
          </p:cNvSpPr>
          <p:nvPr>
            <p:ph type="body" idx="3"/>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276" name="Shape 276"/>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277" name="Shape 277"/>
          <p:cNvSpPr txBox="1">
            <a:spLocks noGrp="1"/>
          </p:cNvSpPr>
          <p:nvPr>
            <p:ph type="subTitle" idx="4"/>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278" name="Shape 278"/>
          <p:cNvPicPr preferRelativeResize="0"/>
          <p:nvPr/>
        </p:nvPicPr>
        <p:blipFill rotWithShape="1">
          <a:blip r:embed="rId7">
            <a:alphaModFix/>
          </a:blip>
          <a:srcRect/>
          <a:stretch/>
        </p:blipFill>
        <p:spPr>
          <a:xfrm>
            <a:off x="8844337" y="11752149"/>
            <a:ext cx="1009875" cy="1009851"/>
          </a:xfrm>
          <a:prstGeom prst="rect">
            <a:avLst/>
          </a:prstGeom>
          <a:noFill/>
          <a:ln>
            <a:noFill/>
          </a:ln>
        </p:spPr>
      </p:pic>
      <p:sp>
        <p:nvSpPr>
          <p:cNvPr id="279" name="Shape 279"/>
          <p:cNvSpPr txBox="1">
            <a:spLocks noGrp="1"/>
          </p:cNvSpPr>
          <p:nvPr>
            <p:ph type="body" idx="5"/>
          </p:nvPr>
        </p:nvSpPr>
        <p:spPr>
          <a:xfrm>
            <a:off x="10207309" y="117762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eal Title Slide + 1">
  <p:cSld name="Photo blank_1">
    <p:bg>
      <p:bgPr>
        <a:solidFill>
          <a:srgbClr val="1CE8B5"/>
        </a:solidFill>
        <a:effectLst/>
      </p:bgPr>
    </p:bg>
    <p:spTree>
      <p:nvGrpSpPr>
        <p:cNvPr id="1" name="Shape 280"/>
        <p:cNvGrpSpPr/>
        <p:nvPr/>
      </p:nvGrpSpPr>
      <p:grpSpPr>
        <a:xfrm>
          <a:off x="0" y="0"/>
          <a:ext cx="0" cy="0"/>
          <a:chOff x="0" y="0"/>
          <a:chExt cx="0" cy="0"/>
        </a:xfrm>
      </p:grpSpPr>
      <p:pic>
        <p:nvPicPr>
          <p:cNvPr id="281" name="Shape 281"/>
          <p:cNvPicPr preferRelativeResize="0"/>
          <p:nvPr/>
        </p:nvPicPr>
        <p:blipFill rotWithShape="1">
          <a:blip r:embed="rId2">
            <a:alphaModFix/>
          </a:blip>
          <a:srcRect/>
          <a:stretch/>
        </p:blipFill>
        <p:spPr>
          <a:xfrm>
            <a:off x="16816050" y="7298200"/>
            <a:ext cx="6199100" cy="6199074"/>
          </a:xfrm>
          <a:prstGeom prst="rect">
            <a:avLst/>
          </a:prstGeom>
          <a:noFill/>
          <a:ln>
            <a:noFill/>
          </a:ln>
        </p:spPr>
      </p:pic>
      <p:pic>
        <p:nvPicPr>
          <p:cNvPr id="282" name="Shape 282"/>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
        <p:nvSpPr>
          <p:cNvPr id="283" name="Shape 283"/>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284" name="Shape 284"/>
          <p:cNvSpPr txBox="1">
            <a:spLocks noGrp="1"/>
          </p:cNvSpPr>
          <p:nvPr>
            <p:ph type="subTitle" idx="1"/>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285" name="Shape 285"/>
          <p:cNvPicPr preferRelativeResize="0"/>
          <p:nvPr/>
        </p:nvPicPr>
        <p:blipFill rotWithShape="1">
          <a:blip r:embed="rId4">
            <a:alphaModFix/>
          </a:blip>
          <a:srcRect/>
          <a:stretch/>
        </p:blipFill>
        <p:spPr>
          <a:xfrm>
            <a:off x="2337521" y="11858313"/>
            <a:ext cx="888441" cy="888441"/>
          </a:xfrm>
          <a:prstGeom prst="rect">
            <a:avLst/>
          </a:prstGeom>
          <a:noFill/>
          <a:ln>
            <a:noFill/>
          </a:ln>
        </p:spPr>
      </p:pic>
      <p:sp>
        <p:nvSpPr>
          <p:cNvPr id="286" name="Shape 286"/>
          <p:cNvSpPr txBox="1">
            <a:spLocks noGrp="1"/>
          </p:cNvSpPr>
          <p:nvPr>
            <p:ph type="body" idx="2"/>
          </p:nvPr>
        </p:nvSpPr>
        <p:spPr>
          <a:xfrm>
            <a:off x="3472009" y="118890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eal Title Slide + 2">
  <p:cSld name="Photo blank_1_1">
    <p:bg>
      <p:bgPr>
        <a:solidFill>
          <a:srgbClr val="1CE8B5"/>
        </a:solidFill>
        <a:effectLst/>
      </p:bgPr>
    </p:bg>
    <p:spTree>
      <p:nvGrpSpPr>
        <p:cNvPr id="1" name="Shape 287"/>
        <p:cNvGrpSpPr/>
        <p:nvPr/>
      </p:nvGrpSpPr>
      <p:grpSpPr>
        <a:xfrm>
          <a:off x="0" y="0"/>
          <a:ext cx="0" cy="0"/>
          <a:chOff x="0" y="0"/>
          <a:chExt cx="0" cy="0"/>
        </a:xfrm>
      </p:grpSpPr>
      <p:pic>
        <p:nvPicPr>
          <p:cNvPr id="288" name="Shape 288"/>
          <p:cNvPicPr preferRelativeResize="0"/>
          <p:nvPr/>
        </p:nvPicPr>
        <p:blipFill rotWithShape="1">
          <a:blip r:embed="rId2">
            <a:alphaModFix/>
          </a:blip>
          <a:srcRect/>
          <a:stretch/>
        </p:blipFill>
        <p:spPr>
          <a:xfrm>
            <a:off x="16816050" y="7298200"/>
            <a:ext cx="6199100" cy="6199074"/>
          </a:xfrm>
          <a:prstGeom prst="rect">
            <a:avLst/>
          </a:prstGeom>
          <a:noFill/>
          <a:ln>
            <a:noFill/>
          </a:ln>
        </p:spPr>
      </p:pic>
      <p:pic>
        <p:nvPicPr>
          <p:cNvPr id="289" name="Shape 289"/>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
        <p:nvSpPr>
          <p:cNvPr id="290" name="Shape 290"/>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291" name="Shape 291"/>
          <p:cNvSpPr txBox="1">
            <a:spLocks noGrp="1"/>
          </p:cNvSpPr>
          <p:nvPr>
            <p:ph type="subTitle" idx="1"/>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292" name="Shape 292"/>
          <p:cNvPicPr preferRelativeResize="0"/>
          <p:nvPr/>
        </p:nvPicPr>
        <p:blipFill rotWithShape="1">
          <a:blip r:embed="rId4">
            <a:alphaModFix/>
          </a:blip>
          <a:srcRect/>
          <a:stretch/>
        </p:blipFill>
        <p:spPr>
          <a:xfrm>
            <a:off x="2337521" y="11858313"/>
            <a:ext cx="888441" cy="888441"/>
          </a:xfrm>
          <a:prstGeom prst="rect">
            <a:avLst/>
          </a:prstGeom>
          <a:noFill/>
          <a:ln>
            <a:noFill/>
          </a:ln>
        </p:spPr>
      </p:pic>
      <p:sp>
        <p:nvSpPr>
          <p:cNvPr id="293" name="Shape 293"/>
          <p:cNvSpPr txBox="1">
            <a:spLocks noGrp="1"/>
          </p:cNvSpPr>
          <p:nvPr>
            <p:ph type="body" idx="2"/>
          </p:nvPr>
        </p:nvSpPr>
        <p:spPr>
          <a:xfrm>
            <a:off x="3472009" y="118890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pic>
        <p:nvPicPr>
          <p:cNvPr id="294" name="Shape 294"/>
          <p:cNvPicPr preferRelativeResize="0"/>
          <p:nvPr/>
        </p:nvPicPr>
        <p:blipFill rotWithShape="1">
          <a:blip r:embed="rId5">
            <a:alphaModFix/>
          </a:blip>
          <a:srcRect/>
          <a:stretch/>
        </p:blipFill>
        <p:spPr>
          <a:xfrm>
            <a:off x="8875681" y="11828942"/>
            <a:ext cx="947182" cy="947182"/>
          </a:xfrm>
          <a:prstGeom prst="rect">
            <a:avLst/>
          </a:prstGeom>
          <a:noFill/>
          <a:ln>
            <a:noFill/>
          </a:ln>
        </p:spPr>
      </p:pic>
      <p:sp>
        <p:nvSpPr>
          <p:cNvPr id="295" name="Shape 295"/>
          <p:cNvSpPr txBox="1">
            <a:spLocks noGrp="1"/>
          </p:cNvSpPr>
          <p:nvPr>
            <p:ph type="body" idx="3"/>
          </p:nvPr>
        </p:nvSpPr>
        <p:spPr>
          <a:xfrm>
            <a:off x="10207309" y="118969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eal Title Slide + 3">
  <p:cSld name="Photo blank_1_1_1">
    <p:bg>
      <p:bgPr>
        <a:solidFill>
          <a:srgbClr val="1CE8B5"/>
        </a:solidFill>
        <a:effectLst/>
      </p:bgPr>
    </p:bg>
    <p:spTree>
      <p:nvGrpSpPr>
        <p:cNvPr id="1" name="Shape 296"/>
        <p:cNvGrpSpPr/>
        <p:nvPr/>
      </p:nvGrpSpPr>
      <p:grpSpPr>
        <a:xfrm>
          <a:off x="0" y="0"/>
          <a:ext cx="0" cy="0"/>
          <a:chOff x="0" y="0"/>
          <a:chExt cx="0" cy="0"/>
        </a:xfrm>
      </p:grpSpPr>
      <p:pic>
        <p:nvPicPr>
          <p:cNvPr id="297" name="Shape 297"/>
          <p:cNvPicPr preferRelativeResize="0"/>
          <p:nvPr/>
        </p:nvPicPr>
        <p:blipFill rotWithShape="1">
          <a:blip r:embed="rId2">
            <a:alphaModFix/>
          </a:blip>
          <a:srcRect/>
          <a:stretch/>
        </p:blipFill>
        <p:spPr>
          <a:xfrm>
            <a:off x="16816050" y="7298200"/>
            <a:ext cx="6199100" cy="6199074"/>
          </a:xfrm>
          <a:prstGeom prst="rect">
            <a:avLst/>
          </a:prstGeom>
          <a:noFill/>
          <a:ln>
            <a:noFill/>
          </a:ln>
        </p:spPr>
      </p:pic>
      <p:pic>
        <p:nvPicPr>
          <p:cNvPr id="298" name="Shape 298"/>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pic>
        <p:nvPicPr>
          <p:cNvPr id="299" name="Shape 299"/>
          <p:cNvPicPr preferRelativeResize="0"/>
          <p:nvPr/>
        </p:nvPicPr>
        <p:blipFill rotWithShape="1">
          <a:blip r:embed="rId4">
            <a:alphaModFix/>
          </a:blip>
          <a:srcRect/>
          <a:stretch/>
        </p:blipFill>
        <p:spPr>
          <a:xfrm>
            <a:off x="8875681" y="10381142"/>
            <a:ext cx="947182" cy="947182"/>
          </a:xfrm>
          <a:prstGeom prst="rect">
            <a:avLst/>
          </a:prstGeom>
          <a:noFill/>
          <a:ln>
            <a:noFill/>
          </a:ln>
        </p:spPr>
      </p:pic>
      <p:pic>
        <p:nvPicPr>
          <p:cNvPr id="300" name="Shape 300"/>
          <p:cNvPicPr preferRelativeResize="0"/>
          <p:nvPr/>
        </p:nvPicPr>
        <p:blipFill rotWithShape="1">
          <a:blip r:embed="rId5">
            <a:alphaModFix/>
          </a:blip>
          <a:srcRect/>
          <a:stretch/>
        </p:blipFill>
        <p:spPr>
          <a:xfrm>
            <a:off x="2308150" y="11756921"/>
            <a:ext cx="947182" cy="938161"/>
          </a:xfrm>
          <a:prstGeom prst="rect">
            <a:avLst/>
          </a:prstGeom>
          <a:noFill/>
          <a:ln>
            <a:noFill/>
          </a:ln>
        </p:spPr>
      </p:pic>
      <p:pic>
        <p:nvPicPr>
          <p:cNvPr id="301" name="Shape 301"/>
          <p:cNvPicPr preferRelativeResize="0"/>
          <p:nvPr/>
        </p:nvPicPr>
        <p:blipFill rotWithShape="1">
          <a:blip r:embed="rId6">
            <a:alphaModFix/>
          </a:blip>
          <a:srcRect/>
          <a:stretch/>
        </p:blipFill>
        <p:spPr>
          <a:xfrm>
            <a:off x="2337521" y="10410513"/>
            <a:ext cx="888441" cy="888441"/>
          </a:xfrm>
          <a:prstGeom prst="rect">
            <a:avLst/>
          </a:prstGeom>
          <a:noFill/>
          <a:ln>
            <a:noFill/>
          </a:ln>
        </p:spPr>
      </p:pic>
      <p:sp>
        <p:nvSpPr>
          <p:cNvPr id="302" name="Shape 302"/>
          <p:cNvSpPr txBox="1">
            <a:spLocks noGrp="1"/>
          </p:cNvSpPr>
          <p:nvPr>
            <p:ph type="body" idx="1"/>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303" name="Shape 303"/>
          <p:cNvSpPr txBox="1">
            <a:spLocks noGrp="1"/>
          </p:cNvSpPr>
          <p:nvPr>
            <p:ph type="body" idx="2"/>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304" name="Shape 304"/>
          <p:cNvSpPr txBox="1">
            <a:spLocks noGrp="1"/>
          </p:cNvSpPr>
          <p:nvPr>
            <p:ph type="body" idx="3"/>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305" name="Shape 305"/>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06" name="Shape 306"/>
          <p:cNvSpPr txBox="1">
            <a:spLocks noGrp="1"/>
          </p:cNvSpPr>
          <p:nvPr>
            <p:ph type="subTitle" idx="4"/>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eal Title Slide + 4">
  <p:cSld name="Photo blank_1_1_1_1_1">
    <p:bg>
      <p:bgPr>
        <a:solidFill>
          <a:srgbClr val="1CE8B5"/>
        </a:solidFill>
        <a:effectLst/>
      </p:bgPr>
    </p:bg>
    <p:spTree>
      <p:nvGrpSpPr>
        <p:cNvPr id="1" name="Shape 307"/>
        <p:cNvGrpSpPr/>
        <p:nvPr/>
      </p:nvGrpSpPr>
      <p:grpSpPr>
        <a:xfrm>
          <a:off x="0" y="0"/>
          <a:ext cx="0" cy="0"/>
          <a:chOff x="0" y="0"/>
          <a:chExt cx="0" cy="0"/>
        </a:xfrm>
      </p:grpSpPr>
      <p:pic>
        <p:nvPicPr>
          <p:cNvPr id="308" name="Shape 308"/>
          <p:cNvPicPr preferRelativeResize="0"/>
          <p:nvPr/>
        </p:nvPicPr>
        <p:blipFill rotWithShape="1">
          <a:blip r:embed="rId2">
            <a:alphaModFix/>
          </a:blip>
          <a:srcRect/>
          <a:stretch/>
        </p:blipFill>
        <p:spPr>
          <a:xfrm>
            <a:off x="16816050" y="7298200"/>
            <a:ext cx="6199100" cy="6199074"/>
          </a:xfrm>
          <a:prstGeom prst="rect">
            <a:avLst/>
          </a:prstGeom>
          <a:noFill/>
          <a:ln>
            <a:noFill/>
          </a:ln>
        </p:spPr>
      </p:pic>
      <p:pic>
        <p:nvPicPr>
          <p:cNvPr id="309" name="Shape 309"/>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pic>
        <p:nvPicPr>
          <p:cNvPr id="310" name="Shape 310"/>
          <p:cNvPicPr preferRelativeResize="0"/>
          <p:nvPr/>
        </p:nvPicPr>
        <p:blipFill rotWithShape="1">
          <a:blip r:embed="rId4">
            <a:alphaModFix/>
          </a:blip>
          <a:srcRect/>
          <a:stretch/>
        </p:blipFill>
        <p:spPr>
          <a:xfrm>
            <a:off x="8875681" y="10381142"/>
            <a:ext cx="947182" cy="947182"/>
          </a:xfrm>
          <a:prstGeom prst="rect">
            <a:avLst/>
          </a:prstGeom>
          <a:noFill/>
          <a:ln>
            <a:noFill/>
          </a:ln>
        </p:spPr>
      </p:pic>
      <p:pic>
        <p:nvPicPr>
          <p:cNvPr id="311" name="Shape 311"/>
          <p:cNvPicPr preferRelativeResize="0"/>
          <p:nvPr/>
        </p:nvPicPr>
        <p:blipFill rotWithShape="1">
          <a:blip r:embed="rId5">
            <a:alphaModFix/>
          </a:blip>
          <a:srcRect/>
          <a:stretch/>
        </p:blipFill>
        <p:spPr>
          <a:xfrm>
            <a:off x="2308150" y="11756921"/>
            <a:ext cx="947182" cy="938161"/>
          </a:xfrm>
          <a:prstGeom prst="rect">
            <a:avLst/>
          </a:prstGeom>
          <a:noFill/>
          <a:ln>
            <a:noFill/>
          </a:ln>
        </p:spPr>
      </p:pic>
      <p:pic>
        <p:nvPicPr>
          <p:cNvPr id="312" name="Shape 312"/>
          <p:cNvPicPr preferRelativeResize="0"/>
          <p:nvPr/>
        </p:nvPicPr>
        <p:blipFill rotWithShape="1">
          <a:blip r:embed="rId6">
            <a:alphaModFix/>
          </a:blip>
          <a:srcRect/>
          <a:stretch/>
        </p:blipFill>
        <p:spPr>
          <a:xfrm>
            <a:off x="2337521" y="10410513"/>
            <a:ext cx="888441" cy="888441"/>
          </a:xfrm>
          <a:prstGeom prst="rect">
            <a:avLst/>
          </a:prstGeom>
          <a:noFill/>
          <a:ln>
            <a:noFill/>
          </a:ln>
        </p:spPr>
      </p:pic>
      <p:sp>
        <p:nvSpPr>
          <p:cNvPr id="313" name="Shape 313"/>
          <p:cNvSpPr txBox="1">
            <a:spLocks noGrp="1"/>
          </p:cNvSpPr>
          <p:nvPr>
            <p:ph type="body" idx="1"/>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314" name="Shape 314"/>
          <p:cNvSpPr txBox="1">
            <a:spLocks noGrp="1"/>
          </p:cNvSpPr>
          <p:nvPr>
            <p:ph type="body" idx="2"/>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315" name="Shape 315"/>
          <p:cNvSpPr txBox="1">
            <a:spLocks noGrp="1"/>
          </p:cNvSpPr>
          <p:nvPr>
            <p:ph type="body" idx="3"/>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316" name="Shape 316"/>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17" name="Shape 317"/>
          <p:cNvSpPr txBox="1">
            <a:spLocks noGrp="1"/>
          </p:cNvSpPr>
          <p:nvPr>
            <p:ph type="subTitle" idx="4"/>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318" name="Shape 318"/>
          <p:cNvPicPr preferRelativeResize="0"/>
          <p:nvPr/>
        </p:nvPicPr>
        <p:blipFill rotWithShape="1">
          <a:blip r:embed="rId7">
            <a:alphaModFix/>
          </a:blip>
          <a:srcRect/>
          <a:stretch/>
        </p:blipFill>
        <p:spPr>
          <a:xfrm>
            <a:off x="8844337" y="11752149"/>
            <a:ext cx="1009875" cy="1009851"/>
          </a:xfrm>
          <a:prstGeom prst="rect">
            <a:avLst/>
          </a:prstGeom>
          <a:noFill/>
          <a:ln>
            <a:noFill/>
          </a:ln>
        </p:spPr>
      </p:pic>
      <p:sp>
        <p:nvSpPr>
          <p:cNvPr id="319" name="Shape 319"/>
          <p:cNvSpPr txBox="1">
            <a:spLocks noGrp="1"/>
          </p:cNvSpPr>
          <p:nvPr>
            <p:ph type="body" idx="5"/>
          </p:nvPr>
        </p:nvSpPr>
        <p:spPr>
          <a:xfrm>
            <a:off x="10207309" y="117762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efault">
  <p:cSld name="WS slide copy">
    <p:spTree>
      <p:nvGrpSpPr>
        <p:cNvPr id="1" name="Shape 320"/>
        <p:cNvGrpSpPr/>
        <p:nvPr/>
      </p:nvGrpSpPr>
      <p:grpSpPr>
        <a:xfrm>
          <a:off x="0" y="0"/>
          <a:ext cx="0" cy="0"/>
          <a:chOff x="0" y="0"/>
          <a:chExt cx="0" cy="0"/>
        </a:xfrm>
      </p:grpSpPr>
      <p:sp>
        <p:nvSpPr>
          <p:cNvPr id="321" name="Shape 321"/>
          <p:cNvSpPr txBox="1">
            <a:spLocks noGrp="1"/>
          </p:cNvSpPr>
          <p:nvPr>
            <p:ph type="sldNum" idx="12"/>
          </p:nvPr>
        </p:nvSpPr>
        <p:spPr>
          <a:xfrm>
            <a:off x="42655747" y="28827984"/>
            <a:ext cx="10923900" cy="1402500"/>
          </a:xfrm>
          <a:prstGeom prst="rect">
            <a:avLst/>
          </a:prstGeom>
          <a:noFill/>
          <a:ln>
            <a:noFill/>
          </a:ln>
        </p:spPr>
        <p:txBody>
          <a:bodyPr spcFirstLastPara="1" wrap="square" lIns="32925" tIns="32925" rIns="32925" bIns="32925" anchor="ctr" anchorCtr="0">
            <a:noAutofit/>
          </a:bodyPr>
          <a:lstStyle>
            <a:lvl1pPr marL="0" marR="0" lvl="0"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3700"/>
          </a:p>
        </p:txBody>
      </p:sp>
      <p:pic>
        <p:nvPicPr>
          <p:cNvPr id="322" name="Shape 322"/>
          <p:cNvPicPr preferRelativeResize="0"/>
          <p:nvPr/>
        </p:nvPicPr>
        <p:blipFill>
          <a:blip r:embed="rId2">
            <a:alphaModFix/>
          </a:blip>
          <a:stretch>
            <a:fillRect/>
          </a:stretch>
        </p:blipFill>
        <p:spPr>
          <a:xfrm>
            <a:off x="1171667" y="11960133"/>
            <a:ext cx="1154200" cy="1154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 1">
  <p:cSld name="CUSTOM_2">
    <p:bg>
      <p:bgPr>
        <a:solidFill>
          <a:srgbClr val="536DFE"/>
        </a:solidFill>
        <a:effectLst/>
      </p:bgPr>
    </p:bg>
    <p:spTree>
      <p:nvGrpSpPr>
        <p:cNvPr id="1" name="Shape 26"/>
        <p:cNvGrpSpPr/>
        <p:nvPr/>
      </p:nvGrpSpPr>
      <p:grpSpPr>
        <a:xfrm>
          <a:off x="0" y="0"/>
          <a:ext cx="0" cy="0"/>
          <a:chOff x="0" y="0"/>
          <a:chExt cx="0" cy="0"/>
        </a:xfrm>
      </p:grpSpPr>
      <p:grpSp>
        <p:nvGrpSpPr>
          <p:cNvPr id="27" name="Shape 27"/>
          <p:cNvGrpSpPr/>
          <p:nvPr/>
        </p:nvGrpSpPr>
        <p:grpSpPr>
          <a:xfrm>
            <a:off x="2797773" y="1310519"/>
            <a:ext cx="18874619" cy="11084456"/>
            <a:chOff x="2797773" y="1310519"/>
            <a:chExt cx="18874619" cy="11084456"/>
          </a:xfrm>
        </p:grpSpPr>
        <p:pic>
          <p:nvPicPr>
            <p:cNvPr id="28" name="Shape 28"/>
            <p:cNvPicPr preferRelativeResize="0"/>
            <p:nvPr/>
          </p:nvPicPr>
          <p:blipFill>
            <a:blip r:embed="rId2">
              <a:alphaModFix/>
            </a:blip>
            <a:stretch>
              <a:fillRect/>
            </a:stretch>
          </p:blipFill>
          <p:spPr>
            <a:xfrm>
              <a:off x="2797773" y="1310519"/>
              <a:ext cx="3273266" cy="3273266"/>
            </a:xfrm>
            <a:prstGeom prst="rect">
              <a:avLst/>
            </a:prstGeom>
            <a:noFill/>
            <a:ln>
              <a:noFill/>
            </a:ln>
          </p:spPr>
        </p:pic>
        <p:pic>
          <p:nvPicPr>
            <p:cNvPr id="29" name="Shape 29"/>
            <p:cNvPicPr preferRelativeResize="0"/>
            <p:nvPr/>
          </p:nvPicPr>
          <p:blipFill rotWithShape="1">
            <a:blip r:embed="rId3">
              <a:alphaModFix/>
            </a:blip>
            <a:srcRect/>
            <a:stretch/>
          </p:blipFill>
          <p:spPr>
            <a:xfrm>
              <a:off x="7984533" y="1310519"/>
              <a:ext cx="3273266" cy="3273266"/>
            </a:xfrm>
            <a:prstGeom prst="rect">
              <a:avLst/>
            </a:prstGeom>
            <a:noFill/>
            <a:ln>
              <a:noFill/>
            </a:ln>
          </p:spPr>
        </p:pic>
        <p:pic>
          <p:nvPicPr>
            <p:cNvPr id="30" name="Shape 30"/>
            <p:cNvPicPr preferRelativeResize="0"/>
            <p:nvPr/>
          </p:nvPicPr>
          <p:blipFill rotWithShape="1">
            <a:blip r:embed="rId4">
              <a:alphaModFix/>
            </a:blip>
            <a:srcRect/>
            <a:stretch/>
          </p:blipFill>
          <p:spPr>
            <a:xfrm>
              <a:off x="10583472" y="1310519"/>
              <a:ext cx="3273266" cy="3273266"/>
            </a:xfrm>
            <a:prstGeom prst="rect">
              <a:avLst/>
            </a:prstGeom>
            <a:noFill/>
            <a:ln>
              <a:noFill/>
            </a:ln>
          </p:spPr>
        </p:pic>
        <p:pic>
          <p:nvPicPr>
            <p:cNvPr id="31" name="Shape 31"/>
            <p:cNvPicPr preferRelativeResize="0"/>
            <p:nvPr/>
          </p:nvPicPr>
          <p:blipFill rotWithShape="1">
            <a:blip r:embed="rId5">
              <a:alphaModFix/>
            </a:blip>
            <a:srcRect/>
            <a:stretch/>
          </p:blipFill>
          <p:spPr>
            <a:xfrm>
              <a:off x="13199379" y="1310519"/>
              <a:ext cx="3273266" cy="3273266"/>
            </a:xfrm>
            <a:prstGeom prst="rect">
              <a:avLst/>
            </a:prstGeom>
            <a:noFill/>
            <a:ln>
              <a:noFill/>
            </a:ln>
          </p:spPr>
        </p:pic>
        <p:pic>
          <p:nvPicPr>
            <p:cNvPr id="32" name="Shape 32"/>
            <p:cNvPicPr preferRelativeResize="0"/>
            <p:nvPr/>
          </p:nvPicPr>
          <p:blipFill rotWithShape="1">
            <a:blip r:embed="rId6">
              <a:alphaModFix/>
            </a:blip>
            <a:srcRect/>
            <a:stretch/>
          </p:blipFill>
          <p:spPr>
            <a:xfrm>
              <a:off x="15813313" y="1310519"/>
              <a:ext cx="3273266" cy="3273266"/>
            </a:xfrm>
            <a:prstGeom prst="rect">
              <a:avLst/>
            </a:prstGeom>
            <a:noFill/>
            <a:ln>
              <a:noFill/>
            </a:ln>
          </p:spPr>
        </p:pic>
        <p:pic>
          <p:nvPicPr>
            <p:cNvPr id="33" name="Shape 33"/>
            <p:cNvPicPr preferRelativeResize="0"/>
            <p:nvPr/>
          </p:nvPicPr>
          <p:blipFill rotWithShape="1">
            <a:blip r:embed="rId7">
              <a:alphaModFix/>
            </a:blip>
            <a:srcRect/>
            <a:stretch/>
          </p:blipFill>
          <p:spPr>
            <a:xfrm>
              <a:off x="18399125" y="1310519"/>
              <a:ext cx="3273266" cy="3273266"/>
            </a:xfrm>
            <a:prstGeom prst="rect">
              <a:avLst/>
            </a:prstGeom>
            <a:noFill/>
            <a:ln>
              <a:noFill/>
            </a:ln>
          </p:spPr>
        </p:pic>
        <p:pic>
          <p:nvPicPr>
            <p:cNvPr id="34" name="Shape 34"/>
            <p:cNvPicPr preferRelativeResize="0"/>
            <p:nvPr/>
          </p:nvPicPr>
          <p:blipFill rotWithShape="1">
            <a:blip r:embed="rId8">
              <a:alphaModFix/>
            </a:blip>
            <a:srcRect/>
            <a:stretch/>
          </p:blipFill>
          <p:spPr>
            <a:xfrm>
              <a:off x="5409812" y="1310519"/>
              <a:ext cx="3273266" cy="3273266"/>
            </a:xfrm>
            <a:prstGeom prst="rect">
              <a:avLst/>
            </a:prstGeom>
            <a:noFill/>
            <a:ln>
              <a:noFill/>
            </a:ln>
          </p:spPr>
        </p:pic>
        <p:pic>
          <p:nvPicPr>
            <p:cNvPr id="35" name="Shape 35"/>
            <p:cNvPicPr preferRelativeResize="0"/>
            <p:nvPr/>
          </p:nvPicPr>
          <p:blipFill rotWithShape="1">
            <a:blip r:embed="rId9">
              <a:alphaModFix/>
            </a:blip>
            <a:srcRect/>
            <a:stretch/>
          </p:blipFill>
          <p:spPr>
            <a:xfrm>
              <a:off x="2797773" y="6510242"/>
              <a:ext cx="3273266" cy="3273266"/>
            </a:xfrm>
            <a:prstGeom prst="rect">
              <a:avLst/>
            </a:prstGeom>
            <a:noFill/>
            <a:ln>
              <a:noFill/>
            </a:ln>
          </p:spPr>
        </p:pic>
        <p:pic>
          <p:nvPicPr>
            <p:cNvPr id="36" name="Shape 36"/>
            <p:cNvPicPr preferRelativeResize="0"/>
            <p:nvPr/>
          </p:nvPicPr>
          <p:blipFill rotWithShape="1">
            <a:blip r:embed="rId10">
              <a:alphaModFix/>
            </a:blip>
            <a:srcRect/>
            <a:stretch/>
          </p:blipFill>
          <p:spPr>
            <a:xfrm>
              <a:off x="7984533" y="6510242"/>
              <a:ext cx="3273266" cy="3273266"/>
            </a:xfrm>
            <a:prstGeom prst="rect">
              <a:avLst/>
            </a:prstGeom>
            <a:noFill/>
            <a:ln>
              <a:noFill/>
            </a:ln>
          </p:spPr>
        </p:pic>
        <p:pic>
          <p:nvPicPr>
            <p:cNvPr id="37" name="Shape 37"/>
            <p:cNvPicPr preferRelativeResize="0"/>
            <p:nvPr/>
          </p:nvPicPr>
          <p:blipFill rotWithShape="1">
            <a:blip r:embed="rId11">
              <a:alphaModFix/>
            </a:blip>
            <a:srcRect/>
            <a:stretch/>
          </p:blipFill>
          <p:spPr>
            <a:xfrm>
              <a:off x="10583472" y="6510242"/>
              <a:ext cx="3273266" cy="3273266"/>
            </a:xfrm>
            <a:prstGeom prst="rect">
              <a:avLst/>
            </a:prstGeom>
            <a:noFill/>
            <a:ln>
              <a:noFill/>
            </a:ln>
          </p:spPr>
        </p:pic>
        <p:pic>
          <p:nvPicPr>
            <p:cNvPr id="38" name="Shape 38"/>
            <p:cNvPicPr preferRelativeResize="0"/>
            <p:nvPr/>
          </p:nvPicPr>
          <p:blipFill rotWithShape="1">
            <a:blip r:embed="rId12">
              <a:alphaModFix/>
            </a:blip>
            <a:srcRect/>
            <a:stretch/>
          </p:blipFill>
          <p:spPr>
            <a:xfrm>
              <a:off x="13199379" y="6510242"/>
              <a:ext cx="3273266" cy="3273266"/>
            </a:xfrm>
            <a:prstGeom prst="rect">
              <a:avLst/>
            </a:prstGeom>
            <a:noFill/>
            <a:ln>
              <a:noFill/>
            </a:ln>
          </p:spPr>
        </p:pic>
        <p:pic>
          <p:nvPicPr>
            <p:cNvPr id="39" name="Shape 39"/>
            <p:cNvPicPr preferRelativeResize="0"/>
            <p:nvPr/>
          </p:nvPicPr>
          <p:blipFill rotWithShape="1">
            <a:blip r:embed="rId13">
              <a:alphaModFix/>
            </a:blip>
            <a:srcRect/>
            <a:stretch/>
          </p:blipFill>
          <p:spPr>
            <a:xfrm>
              <a:off x="15813313" y="6510242"/>
              <a:ext cx="3273266" cy="3273266"/>
            </a:xfrm>
            <a:prstGeom prst="rect">
              <a:avLst/>
            </a:prstGeom>
            <a:noFill/>
            <a:ln>
              <a:noFill/>
            </a:ln>
          </p:spPr>
        </p:pic>
        <p:pic>
          <p:nvPicPr>
            <p:cNvPr id="40" name="Shape 40"/>
            <p:cNvPicPr preferRelativeResize="0"/>
            <p:nvPr/>
          </p:nvPicPr>
          <p:blipFill rotWithShape="1">
            <a:blip r:embed="rId14">
              <a:alphaModFix/>
            </a:blip>
            <a:srcRect/>
            <a:stretch/>
          </p:blipFill>
          <p:spPr>
            <a:xfrm>
              <a:off x="18399125" y="6510242"/>
              <a:ext cx="3273266" cy="3273266"/>
            </a:xfrm>
            <a:prstGeom prst="rect">
              <a:avLst/>
            </a:prstGeom>
            <a:noFill/>
            <a:ln>
              <a:noFill/>
            </a:ln>
          </p:spPr>
        </p:pic>
        <p:pic>
          <p:nvPicPr>
            <p:cNvPr id="41" name="Shape 41"/>
            <p:cNvPicPr preferRelativeResize="0"/>
            <p:nvPr/>
          </p:nvPicPr>
          <p:blipFill rotWithShape="1">
            <a:blip r:embed="rId15">
              <a:alphaModFix/>
            </a:blip>
            <a:srcRect/>
            <a:stretch/>
          </p:blipFill>
          <p:spPr>
            <a:xfrm>
              <a:off x="5409812" y="6510242"/>
              <a:ext cx="3273266" cy="3273266"/>
            </a:xfrm>
            <a:prstGeom prst="rect">
              <a:avLst/>
            </a:prstGeom>
            <a:noFill/>
            <a:ln>
              <a:noFill/>
            </a:ln>
          </p:spPr>
        </p:pic>
        <p:pic>
          <p:nvPicPr>
            <p:cNvPr id="42" name="Shape 42"/>
            <p:cNvPicPr preferRelativeResize="0"/>
            <p:nvPr/>
          </p:nvPicPr>
          <p:blipFill rotWithShape="1">
            <a:blip r:embed="rId16">
              <a:alphaModFix/>
            </a:blip>
            <a:srcRect/>
            <a:stretch/>
          </p:blipFill>
          <p:spPr>
            <a:xfrm>
              <a:off x="2797773" y="9121709"/>
              <a:ext cx="3273266" cy="3273266"/>
            </a:xfrm>
            <a:prstGeom prst="rect">
              <a:avLst/>
            </a:prstGeom>
            <a:noFill/>
            <a:ln>
              <a:noFill/>
            </a:ln>
          </p:spPr>
        </p:pic>
        <p:pic>
          <p:nvPicPr>
            <p:cNvPr id="43" name="Shape 43"/>
            <p:cNvPicPr preferRelativeResize="0"/>
            <p:nvPr/>
          </p:nvPicPr>
          <p:blipFill rotWithShape="1">
            <a:blip r:embed="rId17">
              <a:alphaModFix/>
            </a:blip>
            <a:srcRect/>
            <a:stretch/>
          </p:blipFill>
          <p:spPr>
            <a:xfrm>
              <a:off x="7984533" y="9121709"/>
              <a:ext cx="3273266" cy="3273266"/>
            </a:xfrm>
            <a:prstGeom prst="rect">
              <a:avLst/>
            </a:prstGeom>
            <a:noFill/>
            <a:ln>
              <a:noFill/>
            </a:ln>
          </p:spPr>
        </p:pic>
        <p:pic>
          <p:nvPicPr>
            <p:cNvPr id="44" name="Shape 44"/>
            <p:cNvPicPr preferRelativeResize="0"/>
            <p:nvPr/>
          </p:nvPicPr>
          <p:blipFill rotWithShape="1">
            <a:blip r:embed="rId18">
              <a:alphaModFix/>
            </a:blip>
            <a:srcRect/>
            <a:stretch/>
          </p:blipFill>
          <p:spPr>
            <a:xfrm>
              <a:off x="10583472" y="9121709"/>
              <a:ext cx="3273266" cy="3273266"/>
            </a:xfrm>
            <a:prstGeom prst="rect">
              <a:avLst/>
            </a:prstGeom>
            <a:noFill/>
            <a:ln>
              <a:noFill/>
            </a:ln>
          </p:spPr>
        </p:pic>
        <p:pic>
          <p:nvPicPr>
            <p:cNvPr id="45" name="Shape 45"/>
            <p:cNvPicPr preferRelativeResize="0"/>
            <p:nvPr/>
          </p:nvPicPr>
          <p:blipFill rotWithShape="1">
            <a:blip r:embed="rId19">
              <a:alphaModFix/>
            </a:blip>
            <a:srcRect/>
            <a:stretch/>
          </p:blipFill>
          <p:spPr>
            <a:xfrm>
              <a:off x="13199379" y="9121709"/>
              <a:ext cx="3273266" cy="3273266"/>
            </a:xfrm>
            <a:prstGeom prst="rect">
              <a:avLst/>
            </a:prstGeom>
            <a:noFill/>
            <a:ln>
              <a:noFill/>
            </a:ln>
          </p:spPr>
        </p:pic>
        <p:pic>
          <p:nvPicPr>
            <p:cNvPr id="46" name="Shape 46"/>
            <p:cNvPicPr preferRelativeResize="0"/>
            <p:nvPr/>
          </p:nvPicPr>
          <p:blipFill rotWithShape="1">
            <a:blip r:embed="rId20">
              <a:alphaModFix/>
            </a:blip>
            <a:srcRect/>
            <a:stretch/>
          </p:blipFill>
          <p:spPr>
            <a:xfrm>
              <a:off x="15813313" y="9121709"/>
              <a:ext cx="3273266" cy="3273266"/>
            </a:xfrm>
            <a:prstGeom prst="rect">
              <a:avLst/>
            </a:prstGeom>
            <a:noFill/>
            <a:ln>
              <a:noFill/>
            </a:ln>
          </p:spPr>
        </p:pic>
        <p:pic>
          <p:nvPicPr>
            <p:cNvPr id="47" name="Shape 47"/>
            <p:cNvPicPr preferRelativeResize="0"/>
            <p:nvPr/>
          </p:nvPicPr>
          <p:blipFill rotWithShape="1">
            <a:blip r:embed="rId21">
              <a:alphaModFix/>
            </a:blip>
            <a:srcRect/>
            <a:stretch/>
          </p:blipFill>
          <p:spPr>
            <a:xfrm>
              <a:off x="18399125" y="9121709"/>
              <a:ext cx="3273266" cy="3273266"/>
            </a:xfrm>
            <a:prstGeom prst="rect">
              <a:avLst/>
            </a:prstGeom>
            <a:noFill/>
            <a:ln>
              <a:noFill/>
            </a:ln>
          </p:spPr>
        </p:pic>
        <p:pic>
          <p:nvPicPr>
            <p:cNvPr id="48" name="Shape 48"/>
            <p:cNvPicPr preferRelativeResize="0"/>
            <p:nvPr/>
          </p:nvPicPr>
          <p:blipFill rotWithShape="1">
            <a:blip r:embed="rId22">
              <a:alphaModFix/>
            </a:blip>
            <a:srcRect/>
            <a:stretch/>
          </p:blipFill>
          <p:spPr>
            <a:xfrm>
              <a:off x="5409812" y="9121709"/>
              <a:ext cx="3273266" cy="3273266"/>
            </a:xfrm>
            <a:prstGeom prst="rect">
              <a:avLst/>
            </a:prstGeom>
            <a:noFill/>
            <a:ln>
              <a:noFill/>
            </a:ln>
          </p:spPr>
        </p:pic>
        <p:pic>
          <p:nvPicPr>
            <p:cNvPr id="49" name="Shape 49"/>
            <p:cNvPicPr preferRelativeResize="0"/>
            <p:nvPr/>
          </p:nvPicPr>
          <p:blipFill rotWithShape="1">
            <a:blip r:embed="rId23">
              <a:alphaModFix/>
            </a:blip>
            <a:srcRect/>
            <a:stretch/>
          </p:blipFill>
          <p:spPr>
            <a:xfrm>
              <a:off x="2797773" y="3917559"/>
              <a:ext cx="3273266" cy="3273266"/>
            </a:xfrm>
            <a:prstGeom prst="rect">
              <a:avLst/>
            </a:prstGeom>
            <a:noFill/>
            <a:ln>
              <a:noFill/>
            </a:ln>
          </p:spPr>
        </p:pic>
        <p:pic>
          <p:nvPicPr>
            <p:cNvPr id="50" name="Shape 50"/>
            <p:cNvPicPr preferRelativeResize="0"/>
            <p:nvPr/>
          </p:nvPicPr>
          <p:blipFill rotWithShape="1">
            <a:blip r:embed="rId24">
              <a:alphaModFix/>
            </a:blip>
            <a:srcRect/>
            <a:stretch/>
          </p:blipFill>
          <p:spPr>
            <a:xfrm>
              <a:off x="7984533" y="3917559"/>
              <a:ext cx="3273266" cy="3273266"/>
            </a:xfrm>
            <a:prstGeom prst="rect">
              <a:avLst/>
            </a:prstGeom>
            <a:noFill/>
            <a:ln>
              <a:noFill/>
            </a:ln>
          </p:spPr>
        </p:pic>
        <p:pic>
          <p:nvPicPr>
            <p:cNvPr id="51" name="Shape 51"/>
            <p:cNvPicPr preferRelativeResize="0"/>
            <p:nvPr/>
          </p:nvPicPr>
          <p:blipFill rotWithShape="1">
            <a:blip r:embed="rId25">
              <a:alphaModFix/>
            </a:blip>
            <a:srcRect/>
            <a:stretch/>
          </p:blipFill>
          <p:spPr>
            <a:xfrm>
              <a:off x="10583472" y="3917559"/>
              <a:ext cx="3273266" cy="3273266"/>
            </a:xfrm>
            <a:prstGeom prst="rect">
              <a:avLst/>
            </a:prstGeom>
            <a:noFill/>
            <a:ln>
              <a:noFill/>
            </a:ln>
          </p:spPr>
        </p:pic>
        <p:pic>
          <p:nvPicPr>
            <p:cNvPr id="52" name="Shape 52"/>
            <p:cNvPicPr preferRelativeResize="0"/>
            <p:nvPr/>
          </p:nvPicPr>
          <p:blipFill rotWithShape="1">
            <a:blip r:embed="rId26">
              <a:alphaModFix/>
            </a:blip>
            <a:srcRect/>
            <a:stretch/>
          </p:blipFill>
          <p:spPr>
            <a:xfrm>
              <a:off x="13199379" y="3917559"/>
              <a:ext cx="3273266" cy="3273266"/>
            </a:xfrm>
            <a:prstGeom prst="rect">
              <a:avLst/>
            </a:prstGeom>
            <a:noFill/>
            <a:ln>
              <a:noFill/>
            </a:ln>
          </p:spPr>
        </p:pic>
        <p:pic>
          <p:nvPicPr>
            <p:cNvPr id="53" name="Shape 53"/>
            <p:cNvPicPr preferRelativeResize="0"/>
            <p:nvPr/>
          </p:nvPicPr>
          <p:blipFill rotWithShape="1">
            <a:blip r:embed="rId27">
              <a:alphaModFix/>
            </a:blip>
            <a:srcRect/>
            <a:stretch/>
          </p:blipFill>
          <p:spPr>
            <a:xfrm>
              <a:off x="15813313" y="3917559"/>
              <a:ext cx="3273266" cy="3273266"/>
            </a:xfrm>
            <a:prstGeom prst="rect">
              <a:avLst/>
            </a:prstGeom>
            <a:noFill/>
            <a:ln>
              <a:noFill/>
            </a:ln>
          </p:spPr>
        </p:pic>
        <p:pic>
          <p:nvPicPr>
            <p:cNvPr id="54" name="Shape 54"/>
            <p:cNvPicPr preferRelativeResize="0"/>
            <p:nvPr/>
          </p:nvPicPr>
          <p:blipFill rotWithShape="1">
            <a:blip r:embed="rId28">
              <a:alphaModFix/>
            </a:blip>
            <a:srcRect/>
            <a:stretch/>
          </p:blipFill>
          <p:spPr>
            <a:xfrm>
              <a:off x="18399125" y="3917559"/>
              <a:ext cx="3273266" cy="3273266"/>
            </a:xfrm>
            <a:prstGeom prst="rect">
              <a:avLst/>
            </a:prstGeom>
            <a:noFill/>
            <a:ln>
              <a:noFill/>
            </a:ln>
          </p:spPr>
        </p:pic>
        <p:pic>
          <p:nvPicPr>
            <p:cNvPr id="55" name="Shape 55"/>
            <p:cNvPicPr preferRelativeResize="0"/>
            <p:nvPr/>
          </p:nvPicPr>
          <p:blipFill rotWithShape="1">
            <a:blip r:embed="rId29">
              <a:alphaModFix/>
            </a:blip>
            <a:srcRect/>
            <a:stretch/>
          </p:blipFill>
          <p:spPr>
            <a:xfrm>
              <a:off x="5409812" y="3917559"/>
              <a:ext cx="3273266" cy="3273266"/>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3"/>
        <p:cNvGrpSpPr/>
        <p:nvPr/>
      </p:nvGrpSpPr>
      <p:grpSpPr>
        <a:xfrm>
          <a:off x="0" y="0"/>
          <a:ext cx="0" cy="0"/>
          <a:chOff x="0" y="0"/>
          <a:chExt cx="0" cy="0"/>
        </a:xfrm>
      </p:grpSpPr>
      <p:sp>
        <p:nvSpPr>
          <p:cNvPr id="324" name="Shape 324"/>
          <p:cNvSpPr txBox="1">
            <a:spLocks noGrp="1"/>
          </p:cNvSpPr>
          <p:nvPr>
            <p:ph type="sldNum" idx="12"/>
          </p:nvPr>
        </p:nvSpPr>
        <p:spPr>
          <a:xfrm>
            <a:off x="22542333" y="12790133"/>
            <a:ext cx="1463100" cy="7383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at's Next?">
  <p:cSld name="CUSTOM_4">
    <p:spTree>
      <p:nvGrpSpPr>
        <p:cNvPr id="1" name="Shape 325"/>
        <p:cNvGrpSpPr/>
        <p:nvPr/>
      </p:nvGrpSpPr>
      <p:grpSpPr>
        <a:xfrm>
          <a:off x="0" y="0"/>
          <a:ext cx="0" cy="0"/>
          <a:chOff x="0" y="0"/>
          <a:chExt cx="0" cy="0"/>
        </a:xfrm>
      </p:grpSpPr>
      <p:pic>
        <p:nvPicPr>
          <p:cNvPr id="326" name="Shape 326"/>
          <p:cNvPicPr preferRelativeResize="0"/>
          <p:nvPr/>
        </p:nvPicPr>
        <p:blipFill>
          <a:blip r:embed="rId2">
            <a:alphaModFix/>
          </a:blip>
          <a:stretch>
            <a:fillRect/>
          </a:stretch>
        </p:blipFill>
        <p:spPr>
          <a:xfrm>
            <a:off x="20514925" y="12347872"/>
            <a:ext cx="1792050" cy="619603"/>
          </a:xfrm>
          <a:prstGeom prst="rect">
            <a:avLst/>
          </a:prstGeom>
          <a:noFill/>
          <a:ln>
            <a:noFill/>
          </a:ln>
        </p:spPr>
      </p:pic>
      <p:sp>
        <p:nvSpPr>
          <p:cNvPr id="327" name="Shape 327"/>
          <p:cNvSpPr txBox="1">
            <a:spLocks noGrp="1"/>
          </p:cNvSpPr>
          <p:nvPr>
            <p:ph type="title"/>
          </p:nvPr>
        </p:nvSpPr>
        <p:spPr>
          <a:xfrm>
            <a:off x="2084600" y="2072725"/>
            <a:ext cx="19554300" cy="24102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2000">
                <a:solidFill>
                  <a:srgbClr val="414141"/>
                </a:solidFill>
                <a:latin typeface="Roboto Light"/>
                <a:ea typeface="Roboto Light"/>
                <a:cs typeface="Roboto Light"/>
                <a:sym typeface="Roboto Light"/>
              </a:defRPr>
            </a:lvl1pPr>
            <a:lvl2pPr lvl="1" rtl="0">
              <a:spcBef>
                <a:spcPts val="0"/>
              </a:spcBef>
              <a:spcAft>
                <a:spcPts val="0"/>
              </a:spcAft>
              <a:buNone/>
              <a:defRPr>
                <a:solidFill>
                  <a:srgbClr val="414141"/>
                </a:solidFill>
              </a:defRPr>
            </a:lvl2pPr>
            <a:lvl3pPr lvl="2" rtl="0">
              <a:spcBef>
                <a:spcPts val="0"/>
              </a:spcBef>
              <a:spcAft>
                <a:spcPts val="0"/>
              </a:spcAft>
              <a:buNone/>
              <a:defRPr>
                <a:solidFill>
                  <a:srgbClr val="414141"/>
                </a:solidFill>
              </a:defRPr>
            </a:lvl3pPr>
            <a:lvl4pPr lvl="3" rtl="0">
              <a:spcBef>
                <a:spcPts val="0"/>
              </a:spcBef>
              <a:spcAft>
                <a:spcPts val="0"/>
              </a:spcAft>
              <a:buNone/>
              <a:defRPr>
                <a:solidFill>
                  <a:srgbClr val="414141"/>
                </a:solidFill>
              </a:defRPr>
            </a:lvl4pPr>
            <a:lvl5pPr lvl="4" rtl="0">
              <a:spcBef>
                <a:spcPts val="0"/>
              </a:spcBef>
              <a:spcAft>
                <a:spcPts val="0"/>
              </a:spcAft>
              <a:buNone/>
              <a:defRPr>
                <a:solidFill>
                  <a:srgbClr val="414141"/>
                </a:solidFill>
              </a:defRPr>
            </a:lvl5pPr>
            <a:lvl6pPr lvl="5" rtl="0">
              <a:spcBef>
                <a:spcPts val="0"/>
              </a:spcBef>
              <a:spcAft>
                <a:spcPts val="0"/>
              </a:spcAft>
              <a:buNone/>
              <a:defRPr>
                <a:solidFill>
                  <a:srgbClr val="414141"/>
                </a:solidFill>
              </a:defRPr>
            </a:lvl6pPr>
            <a:lvl7pPr lvl="6" rtl="0">
              <a:spcBef>
                <a:spcPts val="0"/>
              </a:spcBef>
              <a:spcAft>
                <a:spcPts val="0"/>
              </a:spcAft>
              <a:buNone/>
              <a:defRPr>
                <a:solidFill>
                  <a:srgbClr val="414141"/>
                </a:solidFill>
              </a:defRPr>
            </a:lvl7pPr>
            <a:lvl8pPr lvl="7" rtl="0">
              <a:spcBef>
                <a:spcPts val="0"/>
              </a:spcBef>
              <a:spcAft>
                <a:spcPts val="0"/>
              </a:spcAft>
              <a:buNone/>
              <a:defRPr>
                <a:solidFill>
                  <a:srgbClr val="414141"/>
                </a:solidFill>
              </a:defRPr>
            </a:lvl8pPr>
            <a:lvl9pPr lvl="8" rtl="0">
              <a:spcBef>
                <a:spcPts val="0"/>
              </a:spcBef>
              <a:spcAft>
                <a:spcPts val="0"/>
              </a:spcAft>
              <a:buNone/>
              <a:defRPr>
                <a:solidFill>
                  <a:srgbClr val="414141"/>
                </a:solidFill>
              </a:defRPr>
            </a:lvl9pPr>
          </a:lstStyle>
          <a:p>
            <a:endParaRPr/>
          </a:p>
        </p:txBody>
      </p:sp>
      <p:sp>
        <p:nvSpPr>
          <p:cNvPr id="328" name="Shape 328"/>
          <p:cNvSpPr txBox="1">
            <a:spLocks noGrp="1"/>
          </p:cNvSpPr>
          <p:nvPr>
            <p:ph type="body" idx="1"/>
          </p:nvPr>
        </p:nvSpPr>
        <p:spPr>
          <a:xfrm>
            <a:off x="2084600" y="4179238"/>
            <a:ext cx="16309800" cy="7795200"/>
          </a:xfrm>
          <a:prstGeom prst="rect">
            <a:avLst/>
          </a:prstGeom>
        </p:spPr>
        <p:txBody>
          <a:bodyPr spcFirstLastPara="1" wrap="square" lIns="91425" tIns="91425" rIns="91425" bIns="91425" anchor="t" anchorCtr="0"/>
          <a:lstStyle>
            <a:lvl1pPr marL="457200" lvl="0" indent="-546100" rtl="0">
              <a:lnSpc>
                <a:spcPct val="125000"/>
              </a:lnSpc>
              <a:spcBef>
                <a:spcPts val="0"/>
              </a:spcBef>
              <a:spcAft>
                <a:spcPts val="0"/>
              </a:spcAft>
              <a:buClr>
                <a:srgbClr val="414141"/>
              </a:buClr>
              <a:buSzPts val="5000"/>
              <a:buFont typeface="Roboto"/>
              <a:buChar char="●"/>
              <a:defRPr sz="5000">
                <a:solidFill>
                  <a:srgbClr val="414141"/>
                </a:solidFill>
                <a:latin typeface="Roboto"/>
                <a:ea typeface="Roboto"/>
                <a:cs typeface="Roboto"/>
                <a:sym typeface="Roboto"/>
              </a:defRPr>
            </a:lvl1pPr>
            <a:lvl2pPr marL="914400" lvl="1" indent="-546100" rtl="0">
              <a:lnSpc>
                <a:spcPct val="125000"/>
              </a:lnSpc>
              <a:spcBef>
                <a:spcPts val="0"/>
              </a:spcBef>
              <a:spcAft>
                <a:spcPts val="0"/>
              </a:spcAft>
              <a:buClr>
                <a:srgbClr val="414141"/>
              </a:buClr>
              <a:buSzPts val="5000"/>
              <a:buFont typeface="Roboto"/>
              <a:buChar char="○"/>
              <a:defRPr sz="5000">
                <a:solidFill>
                  <a:srgbClr val="414141"/>
                </a:solidFill>
                <a:latin typeface="Roboto"/>
                <a:ea typeface="Roboto"/>
                <a:cs typeface="Roboto"/>
                <a:sym typeface="Roboto"/>
              </a:defRPr>
            </a:lvl2pPr>
            <a:lvl3pPr marL="1371600" lvl="2" indent="-546100" rtl="0">
              <a:lnSpc>
                <a:spcPct val="125000"/>
              </a:lnSpc>
              <a:spcBef>
                <a:spcPts val="0"/>
              </a:spcBef>
              <a:spcAft>
                <a:spcPts val="0"/>
              </a:spcAft>
              <a:buClr>
                <a:srgbClr val="414141"/>
              </a:buClr>
              <a:buSzPts val="5000"/>
              <a:buFont typeface="Roboto"/>
              <a:buChar char="■"/>
              <a:defRPr sz="5000">
                <a:solidFill>
                  <a:srgbClr val="414141"/>
                </a:solidFill>
                <a:latin typeface="Roboto"/>
                <a:ea typeface="Roboto"/>
                <a:cs typeface="Roboto"/>
                <a:sym typeface="Roboto"/>
              </a:defRPr>
            </a:lvl3pPr>
            <a:lvl4pPr marL="1828800" lvl="3" indent="-546100" rtl="0">
              <a:lnSpc>
                <a:spcPct val="125000"/>
              </a:lnSpc>
              <a:spcBef>
                <a:spcPts val="0"/>
              </a:spcBef>
              <a:spcAft>
                <a:spcPts val="0"/>
              </a:spcAft>
              <a:buClr>
                <a:srgbClr val="414141"/>
              </a:buClr>
              <a:buSzPts val="5000"/>
              <a:buFont typeface="Roboto"/>
              <a:buChar char="●"/>
              <a:defRPr sz="5000">
                <a:solidFill>
                  <a:srgbClr val="414141"/>
                </a:solidFill>
                <a:latin typeface="Roboto"/>
                <a:ea typeface="Roboto"/>
                <a:cs typeface="Roboto"/>
                <a:sym typeface="Roboto"/>
              </a:defRPr>
            </a:lvl4pPr>
            <a:lvl5pPr marL="2286000" lvl="4" indent="-546100" rtl="0">
              <a:lnSpc>
                <a:spcPct val="125000"/>
              </a:lnSpc>
              <a:spcBef>
                <a:spcPts val="0"/>
              </a:spcBef>
              <a:spcAft>
                <a:spcPts val="0"/>
              </a:spcAft>
              <a:buClr>
                <a:srgbClr val="414141"/>
              </a:buClr>
              <a:buSzPts val="5000"/>
              <a:buFont typeface="Roboto"/>
              <a:buChar char="○"/>
              <a:defRPr sz="5000">
                <a:solidFill>
                  <a:srgbClr val="414141"/>
                </a:solidFill>
                <a:latin typeface="Roboto"/>
                <a:ea typeface="Roboto"/>
                <a:cs typeface="Roboto"/>
                <a:sym typeface="Roboto"/>
              </a:defRPr>
            </a:lvl5pPr>
            <a:lvl6pPr marL="2743200" lvl="5" indent="-546100" rtl="0">
              <a:lnSpc>
                <a:spcPct val="125000"/>
              </a:lnSpc>
              <a:spcBef>
                <a:spcPts val="0"/>
              </a:spcBef>
              <a:spcAft>
                <a:spcPts val="0"/>
              </a:spcAft>
              <a:buClr>
                <a:srgbClr val="414141"/>
              </a:buClr>
              <a:buSzPts val="5000"/>
              <a:buFont typeface="Roboto"/>
              <a:buChar char="■"/>
              <a:defRPr sz="5000">
                <a:solidFill>
                  <a:srgbClr val="414141"/>
                </a:solidFill>
                <a:latin typeface="Roboto"/>
                <a:ea typeface="Roboto"/>
                <a:cs typeface="Roboto"/>
                <a:sym typeface="Roboto"/>
              </a:defRPr>
            </a:lvl6pPr>
            <a:lvl7pPr marL="3200400" lvl="6" indent="-546100" rtl="0">
              <a:lnSpc>
                <a:spcPct val="125000"/>
              </a:lnSpc>
              <a:spcBef>
                <a:spcPts val="0"/>
              </a:spcBef>
              <a:spcAft>
                <a:spcPts val="0"/>
              </a:spcAft>
              <a:buClr>
                <a:srgbClr val="414141"/>
              </a:buClr>
              <a:buSzPts val="5000"/>
              <a:buFont typeface="Roboto"/>
              <a:buChar char="●"/>
              <a:defRPr sz="5000">
                <a:solidFill>
                  <a:srgbClr val="414141"/>
                </a:solidFill>
                <a:latin typeface="Roboto"/>
                <a:ea typeface="Roboto"/>
                <a:cs typeface="Roboto"/>
                <a:sym typeface="Roboto"/>
              </a:defRPr>
            </a:lvl7pPr>
            <a:lvl8pPr marL="3657600" lvl="7" indent="-546100" rtl="0">
              <a:lnSpc>
                <a:spcPct val="125000"/>
              </a:lnSpc>
              <a:spcBef>
                <a:spcPts val="0"/>
              </a:spcBef>
              <a:spcAft>
                <a:spcPts val="0"/>
              </a:spcAft>
              <a:buClr>
                <a:srgbClr val="414141"/>
              </a:buClr>
              <a:buSzPts val="5000"/>
              <a:buFont typeface="Roboto"/>
              <a:buChar char="○"/>
              <a:defRPr sz="5000">
                <a:solidFill>
                  <a:srgbClr val="414141"/>
                </a:solidFill>
                <a:latin typeface="Roboto"/>
                <a:ea typeface="Roboto"/>
                <a:cs typeface="Roboto"/>
                <a:sym typeface="Roboto"/>
              </a:defRPr>
            </a:lvl8pPr>
            <a:lvl9pPr marL="4114800" lvl="8" indent="-546100" rtl="0">
              <a:lnSpc>
                <a:spcPct val="125000"/>
              </a:lnSpc>
              <a:spcBef>
                <a:spcPts val="0"/>
              </a:spcBef>
              <a:spcAft>
                <a:spcPts val="0"/>
              </a:spcAft>
              <a:buClr>
                <a:srgbClr val="414141"/>
              </a:buClr>
              <a:buSzPts val="5000"/>
              <a:buFont typeface="Roboto"/>
              <a:buChar char="■"/>
              <a:defRPr sz="5000">
                <a:solidFill>
                  <a:srgbClr val="414141"/>
                </a:solidFill>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Blank Green Footer">
  <p:cSld name="Blank Green Footer">
    <p:bg>
      <p:bgPr>
        <a:solidFill>
          <a:srgbClr val="FFFFFF"/>
        </a:solidFill>
        <a:effectLst/>
      </p:bgPr>
    </p:bg>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445599" y="1392999"/>
            <a:ext cx="17637600" cy="2015100"/>
          </a:xfrm>
          <a:prstGeom prst="rect">
            <a:avLst/>
          </a:prstGeom>
          <a:noFill/>
          <a:ln>
            <a:noFill/>
          </a:ln>
        </p:spPr>
        <p:txBody>
          <a:bodyPr spcFirstLastPara="1" wrap="square" lIns="91425" tIns="91425" rIns="91425" bIns="91425" anchor="t" anchorCtr="0"/>
          <a:lstStyle>
            <a:lvl1pPr marL="165100" marR="0" lvl="0" indent="-165100" algn="l" rtl="0">
              <a:lnSpc>
                <a:spcPct val="100000"/>
              </a:lnSpc>
              <a:spcBef>
                <a:spcPts val="0"/>
              </a:spcBef>
              <a:spcAft>
                <a:spcPts val="0"/>
              </a:spcAft>
              <a:buClr>
                <a:srgbClr val="666666"/>
              </a:buClr>
              <a:buSzPts val="1400"/>
              <a:buFont typeface="Roboto"/>
              <a:buNone/>
              <a:defRPr sz="6900" b="0" i="0" u="none" strike="noStrike" cap="none">
                <a:solidFill>
                  <a:srgbClr val="666666"/>
                </a:solidFill>
                <a:latin typeface="Roboto"/>
                <a:ea typeface="Roboto"/>
                <a:cs typeface="Roboto"/>
                <a:sym typeface="Roboto"/>
              </a:defRPr>
            </a:lvl1pPr>
            <a:lvl2pPr marL="165100" marR="0" lvl="1"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2pPr>
            <a:lvl3pPr marL="165100" marR="0" lvl="2"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3pPr>
            <a:lvl4pPr marL="165100" marR="0" lvl="3"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4pPr>
            <a:lvl5pPr marL="165100" marR="0" lvl="4"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5pPr>
            <a:lvl6pPr marL="165100" marR="0" lvl="5"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6pPr>
            <a:lvl7pPr marL="165100" marR="0" lvl="6"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7pPr>
            <a:lvl8pPr marL="165100" marR="0" lvl="7"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8pPr>
            <a:lvl9pPr marL="165100" marR="0" lvl="8"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9pPr>
          </a:lstStyle>
          <a:p>
            <a:endParaRPr/>
          </a:p>
        </p:txBody>
      </p:sp>
      <p:sp>
        <p:nvSpPr>
          <p:cNvPr id="332" name="Shape 332"/>
          <p:cNvSpPr txBox="1">
            <a:spLocks noGrp="1"/>
          </p:cNvSpPr>
          <p:nvPr>
            <p:ph type="sldNum" idx="12"/>
          </p:nvPr>
        </p:nvSpPr>
        <p:spPr>
          <a:xfrm>
            <a:off x="11785599" y="12277451"/>
            <a:ext cx="5689500" cy="870300"/>
          </a:xfrm>
          <a:prstGeom prst="rect">
            <a:avLst/>
          </a:prstGeom>
          <a:noFill/>
          <a:ln>
            <a:noFill/>
          </a:ln>
        </p:spPr>
        <p:txBody>
          <a:bodyPr spcFirstLastPara="1" wrap="square" lIns="243800" tIns="243800" rIns="243800" bIns="243800" anchor="ctr" anchorCtr="0">
            <a:noAutofit/>
          </a:bodyPr>
          <a:lstStyle>
            <a:lvl1pPr marL="0" marR="0" lvl="0"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Blank Red Footer">
  <p:cSld name="Blank Red Footer">
    <p:bg>
      <p:bgPr>
        <a:solidFill>
          <a:srgbClr val="FFFFFF"/>
        </a:solidFill>
        <a:effectLst/>
      </p:bgPr>
    </p:bg>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445599" y="1392999"/>
            <a:ext cx="17637600" cy="2015100"/>
          </a:xfrm>
          <a:prstGeom prst="rect">
            <a:avLst/>
          </a:prstGeom>
          <a:noFill/>
          <a:ln>
            <a:noFill/>
          </a:ln>
        </p:spPr>
        <p:txBody>
          <a:bodyPr spcFirstLastPara="1" wrap="square" lIns="91425" tIns="91425" rIns="91425" bIns="91425" anchor="t" anchorCtr="0"/>
          <a:lstStyle>
            <a:lvl1pPr marL="165100" marR="0" lvl="0" indent="-165100" algn="l" rtl="0">
              <a:lnSpc>
                <a:spcPct val="100000"/>
              </a:lnSpc>
              <a:spcBef>
                <a:spcPts val="0"/>
              </a:spcBef>
              <a:spcAft>
                <a:spcPts val="0"/>
              </a:spcAft>
              <a:buClr>
                <a:srgbClr val="666666"/>
              </a:buClr>
              <a:buSzPts val="1400"/>
              <a:buFont typeface="Roboto"/>
              <a:buNone/>
              <a:defRPr sz="6900" b="0" i="0" u="none" strike="noStrike" cap="none">
                <a:solidFill>
                  <a:srgbClr val="666666"/>
                </a:solidFill>
                <a:latin typeface="Roboto"/>
                <a:ea typeface="Roboto"/>
                <a:cs typeface="Roboto"/>
                <a:sym typeface="Roboto"/>
              </a:defRPr>
            </a:lvl1pPr>
            <a:lvl2pPr marL="165100" marR="0" lvl="1"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2pPr>
            <a:lvl3pPr marL="165100" marR="0" lvl="2"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3pPr>
            <a:lvl4pPr marL="165100" marR="0" lvl="3"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4pPr>
            <a:lvl5pPr marL="165100" marR="0" lvl="4"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5pPr>
            <a:lvl6pPr marL="165100" marR="0" lvl="5"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6pPr>
            <a:lvl7pPr marL="165100" marR="0" lvl="6"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7pPr>
            <a:lvl8pPr marL="165100" marR="0" lvl="7"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8pPr>
            <a:lvl9pPr marL="165100" marR="0" lvl="8"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9pPr>
          </a:lstStyle>
          <a:p>
            <a:endParaRPr/>
          </a:p>
        </p:txBody>
      </p:sp>
      <p:sp>
        <p:nvSpPr>
          <p:cNvPr id="335" name="Shape 335"/>
          <p:cNvSpPr/>
          <p:nvPr/>
        </p:nvSpPr>
        <p:spPr>
          <a:xfrm>
            <a:off x="21159202" y="583399"/>
            <a:ext cx="3224700" cy="728700"/>
          </a:xfrm>
          <a:prstGeom prst="rect">
            <a:avLst/>
          </a:prstGeom>
          <a:noFill/>
          <a:ln>
            <a:noFill/>
          </a:ln>
        </p:spPr>
        <p:txBody>
          <a:bodyPr spcFirstLastPara="1" wrap="square" lIns="243800" tIns="243800" rIns="243800" bIns="243800" anchor="t" anchorCtr="0">
            <a:noAutofit/>
          </a:bodyPr>
          <a:lstStyle/>
          <a:p>
            <a:pPr marL="0" marR="0" lvl="0" indent="0" algn="l" rtl="0">
              <a:lnSpc>
                <a:spcPct val="100000"/>
              </a:lnSpc>
              <a:spcBef>
                <a:spcPts val="0"/>
              </a:spcBef>
              <a:spcAft>
                <a:spcPts val="0"/>
              </a:spcAft>
              <a:buClr>
                <a:srgbClr val="D9D9D9"/>
              </a:buClr>
              <a:buFont typeface="Roboto"/>
              <a:buNone/>
            </a:pPr>
            <a:r>
              <a:rPr lang="en-US" sz="1600" b="0" i="0" u="none" strike="noStrike" cap="none">
                <a:solidFill>
                  <a:srgbClr val="D9D9D9"/>
                </a:solidFill>
                <a:latin typeface="Roboto"/>
                <a:ea typeface="Roboto"/>
                <a:cs typeface="Roboto"/>
                <a:sym typeface="Roboto"/>
              </a:rPr>
              <a:t>Proprietary + Confidential</a:t>
            </a:r>
            <a:endParaRPr sz="1300"/>
          </a:p>
        </p:txBody>
      </p:sp>
      <p:sp>
        <p:nvSpPr>
          <p:cNvPr id="336" name="Shape 336"/>
          <p:cNvSpPr txBox="1">
            <a:spLocks noGrp="1"/>
          </p:cNvSpPr>
          <p:nvPr>
            <p:ph type="sldNum" idx="12"/>
          </p:nvPr>
        </p:nvSpPr>
        <p:spPr>
          <a:xfrm>
            <a:off x="11785599" y="12277451"/>
            <a:ext cx="5689500" cy="870300"/>
          </a:xfrm>
          <a:prstGeom prst="rect">
            <a:avLst/>
          </a:prstGeom>
          <a:noFill/>
          <a:ln>
            <a:noFill/>
          </a:ln>
        </p:spPr>
        <p:txBody>
          <a:bodyPr spcFirstLastPara="1" wrap="square" lIns="243800" tIns="243800" rIns="243800" bIns="243800" anchor="ctr" anchorCtr="0">
            <a:noAutofit/>
          </a:bodyPr>
          <a:lstStyle>
            <a:lvl1pPr marL="0" marR="0" lvl="0"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Indigo Title Slide + 1">
  <p:cSld name="Indigo Title Slide + 1">
    <p:bg>
      <p:bgPr>
        <a:solidFill>
          <a:srgbClr val="536DFE"/>
        </a:solidFill>
        <a:effectLst/>
      </p:bgPr>
    </p:bg>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80" name="Shape 180"/>
          <p:cNvSpPr txBox="1">
            <a:spLocks noGrp="1"/>
          </p:cNvSpPr>
          <p:nvPr>
            <p:ph type="subTitle" idx="1"/>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extLst>
      <p:ext uri="{BB962C8B-B14F-4D97-AF65-F5344CB8AC3E}">
        <p14:creationId xmlns:p14="http://schemas.microsoft.com/office/powerpoint/2010/main" val="22241318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Slide w/ Blue">
  <p:cSld name="White Slide w/ Blue">
    <p:bg>
      <p:bgPr>
        <a:solidFill>
          <a:srgbClr val="FFFFFF"/>
        </a:solidFill>
        <a:effectLst/>
      </p:bgPr>
    </p:bg>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2160800" y="3291925"/>
            <a:ext cx="18193800" cy="24102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0800">
                <a:solidFill>
                  <a:srgbClr val="536DFE"/>
                </a:solidFill>
                <a:latin typeface="Google Sans"/>
                <a:ea typeface="Google Sans"/>
                <a:cs typeface="Google Sans"/>
                <a:sym typeface="Google Sans"/>
              </a:defRPr>
            </a:lvl1pPr>
            <a:lvl2pPr lvl="1" rtl="0">
              <a:spcBef>
                <a:spcPts val="0"/>
              </a:spcBef>
              <a:spcAft>
                <a:spcPts val="0"/>
              </a:spcAft>
              <a:buNone/>
              <a:defRPr sz="10800">
                <a:solidFill>
                  <a:srgbClr val="536DFE"/>
                </a:solidFill>
                <a:latin typeface="Google Sans"/>
                <a:ea typeface="Google Sans"/>
                <a:cs typeface="Google Sans"/>
                <a:sym typeface="Google Sans"/>
              </a:defRPr>
            </a:lvl2pPr>
            <a:lvl3pPr lvl="2" rtl="0">
              <a:spcBef>
                <a:spcPts val="0"/>
              </a:spcBef>
              <a:spcAft>
                <a:spcPts val="0"/>
              </a:spcAft>
              <a:buNone/>
              <a:defRPr sz="10800">
                <a:solidFill>
                  <a:srgbClr val="536DFE"/>
                </a:solidFill>
                <a:latin typeface="Google Sans"/>
                <a:ea typeface="Google Sans"/>
                <a:cs typeface="Google Sans"/>
                <a:sym typeface="Google Sans"/>
              </a:defRPr>
            </a:lvl3pPr>
            <a:lvl4pPr lvl="3" rtl="0">
              <a:spcBef>
                <a:spcPts val="0"/>
              </a:spcBef>
              <a:spcAft>
                <a:spcPts val="0"/>
              </a:spcAft>
              <a:buNone/>
              <a:defRPr sz="10800">
                <a:solidFill>
                  <a:srgbClr val="536DFE"/>
                </a:solidFill>
                <a:latin typeface="Google Sans"/>
                <a:ea typeface="Google Sans"/>
                <a:cs typeface="Google Sans"/>
                <a:sym typeface="Google Sans"/>
              </a:defRPr>
            </a:lvl4pPr>
            <a:lvl5pPr lvl="4" rtl="0">
              <a:spcBef>
                <a:spcPts val="0"/>
              </a:spcBef>
              <a:spcAft>
                <a:spcPts val="0"/>
              </a:spcAft>
              <a:buNone/>
              <a:defRPr sz="10800">
                <a:solidFill>
                  <a:srgbClr val="536DFE"/>
                </a:solidFill>
                <a:latin typeface="Google Sans"/>
                <a:ea typeface="Google Sans"/>
                <a:cs typeface="Google Sans"/>
                <a:sym typeface="Google Sans"/>
              </a:defRPr>
            </a:lvl5pPr>
            <a:lvl6pPr lvl="5" rtl="0">
              <a:spcBef>
                <a:spcPts val="0"/>
              </a:spcBef>
              <a:spcAft>
                <a:spcPts val="0"/>
              </a:spcAft>
              <a:buNone/>
              <a:defRPr sz="10800">
                <a:solidFill>
                  <a:srgbClr val="536DFE"/>
                </a:solidFill>
                <a:latin typeface="Google Sans"/>
                <a:ea typeface="Google Sans"/>
                <a:cs typeface="Google Sans"/>
                <a:sym typeface="Google Sans"/>
              </a:defRPr>
            </a:lvl6pPr>
            <a:lvl7pPr lvl="6" rtl="0">
              <a:spcBef>
                <a:spcPts val="0"/>
              </a:spcBef>
              <a:spcAft>
                <a:spcPts val="0"/>
              </a:spcAft>
              <a:buNone/>
              <a:defRPr sz="10800">
                <a:solidFill>
                  <a:srgbClr val="536DFE"/>
                </a:solidFill>
                <a:latin typeface="Google Sans"/>
                <a:ea typeface="Google Sans"/>
                <a:cs typeface="Google Sans"/>
                <a:sym typeface="Google Sans"/>
              </a:defRPr>
            </a:lvl7pPr>
            <a:lvl8pPr lvl="7" rtl="0">
              <a:spcBef>
                <a:spcPts val="0"/>
              </a:spcBef>
              <a:spcAft>
                <a:spcPts val="0"/>
              </a:spcAft>
              <a:buNone/>
              <a:defRPr sz="10800">
                <a:solidFill>
                  <a:srgbClr val="536DFE"/>
                </a:solidFill>
                <a:latin typeface="Google Sans"/>
                <a:ea typeface="Google Sans"/>
                <a:cs typeface="Google Sans"/>
                <a:sym typeface="Google Sans"/>
              </a:defRPr>
            </a:lvl8pPr>
            <a:lvl9pPr lvl="8" rtl="0">
              <a:spcBef>
                <a:spcPts val="0"/>
              </a:spcBef>
              <a:spcAft>
                <a:spcPts val="0"/>
              </a:spcAft>
              <a:buNone/>
              <a:defRPr sz="10800">
                <a:solidFill>
                  <a:srgbClr val="536DFE"/>
                </a:solidFill>
                <a:latin typeface="Google Sans"/>
                <a:ea typeface="Google Sans"/>
                <a:cs typeface="Google Sans"/>
                <a:sym typeface="Google Sans"/>
              </a:defRPr>
            </a:lvl9pPr>
          </a:lstStyle>
          <a:p>
            <a:endParaRPr/>
          </a:p>
        </p:txBody>
      </p:sp>
      <p:sp>
        <p:nvSpPr>
          <p:cNvPr id="84" name="Shape 84"/>
          <p:cNvSpPr txBox="1">
            <a:spLocks noGrp="1"/>
          </p:cNvSpPr>
          <p:nvPr>
            <p:ph type="subTitle" idx="1"/>
          </p:nvPr>
        </p:nvSpPr>
        <p:spPr>
          <a:xfrm>
            <a:off x="2160800" y="5397425"/>
            <a:ext cx="19627500" cy="1326300"/>
          </a:xfrm>
          <a:prstGeom prst="rect">
            <a:avLst/>
          </a:prstGeom>
        </p:spPr>
        <p:txBody>
          <a:bodyPr spcFirstLastPara="1" wrap="square" lIns="91425" tIns="91425" rIns="91425" bIns="91425" anchor="t" anchorCtr="0"/>
          <a:lstStyle>
            <a:lvl1pPr lvl="0" rtl="0">
              <a:lnSpc>
                <a:spcPct val="150000"/>
              </a:lnSpc>
              <a:spcBef>
                <a:spcPts val="0"/>
              </a:spcBef>
              <a:spcAft>
                <a:spcPts val="0"/>
              </a:spcAft>
              <a:buNone/>
              <a:defRPr sz="6400">
                <a:solidFill>
                  <a:srgbClr val="536DFE"/>
                </a:solidFill>
                <a:latin typeface="Google Sans"/>
                <a:ea typeface="Google Sans"/>
                <a:cs typeface="Google Sans"/>
                <a:sym typeface="Google Sans"/>
              </a:defRPr>
            </a:lvl1pPr>
            <a:lvl2pPr lvl="1" rtl="0">
              <a:spcBef>
                <a:spcPts val="0"/>
              </a:spcBef>
              <a:spcAft>
                <a:spcPts val="0"/>
              </a:spcAft>
              <a:buNone/>
              <a:defRPr sz="6400">
                <a:solidFill>
                  <a:srgbClr val="536DFE"/>
                </a:solidFill>
                <a:latin typeface="Google Sans"/>
                <a:ea typeface="Google Sans"/>
                <a:cs typeface="Google Sans"/>
                <a:sym typeface="Google Sans"/>
              </a:defRPr>
            </a:lvl2pPr>
            <a:lvl3pPr lvl="2" rtl="0">
              <a:spcBef>
                <a:spcPts val="0"/>
              </a:spcBef>
              <a:spcAft>
                <a:spcPts val="0"/>
              </a:spcAft>
              <a:buNone/>
              <a:defRPr sz="6400">
                <a:solidFill>
                  <a:srgbClr val="536DFE"/>
                </a:solidFill>
                <a:latin typeface="Google Sans"/>
                <a:ea typeface="Google Sans"/>
                <a:cs typeface="Google Sans"/>
                <a:sym typeface="Google Sans"/>
              </a:defRPr>
            </a:lvl3pPr>
            <a:lvl4pPr lvl="3" rtl="0">
              <a:spcBef>
                <a:spcPts val="0"/>
              </a:spcBef>
              <a:spcAft>
                <a:spcPts val="0"/>
              </a:spcAft>
              <a:buNone/>
              <a:defRPr sz="6400">
                <a:solidFill>
                  <a:srgbClr val="536DFE"/>
                </a:solidFill>
                <a:latin typeface="Google Sans"/>
                <a:ea typeface="Google Sans"/>
                <a:cs typeface="Google Sans"/>
                <a:sym typeface="Google Sans"/>
              </a:defRPr>
            </a:lvl4pPr>
            <a:lvl5pPr lvl="4" rtl="0">
              <a:spcBef>
                <a:spcPts val="0"/>
              </a:spcBef>
              <a:spcAft>
                <a:spcPts val="0"/>
              </a:spcAft>
              <a:buNone/>
              <a:defRPr sz="6400">
                <a:solidFill>
                  <a:srgbClr val="536DFE"/>
                </a:solidFill>
                <a:latin typeface="Google Sans"/>
                <a:ea typeface="Google Sans"/>
                <a:cs typeface="Google Sans"/>
                <a:sym typeface="Google Sans"/>
              </a:defRPr>
            </a:lvl5pPr>
            <a:lvl6pPr lvl="5" rtl="0">
              <a:spcBef>
                <a:spcPts val="0"/>
              </a:spcBef>
              <a:spcAft>
                <a:spcPts val="0"/>
              </a:spcAft>
              <a:buNone/>
              <a:defRPr sz="6400">
                <a:solidFill>
                  <a:srgbClr val="536DFE"/>
                </a:solidFill>
                <a:latin typeface="Google Sans"/>
                <a:ea typeface="Google Sans"/>
                <a:cs typeface="Google Sans"/>
                <a:sym typeface="Google Sans"/>
              </a:defRPr>
            </a:lvl6pPr>
            <a:lvl7pPr lvl="6" rtl="0">
              <a:spcBef>
                <a:spcPts val="0"/>
              </a:spcBef>
              <a:spcAft>
                <a:spcPts val="0"/>
              </a:spcAft>
              <a:buNone/>
              <a:defRPr sz="6400">
                <a:solidFill>
                  <a:srgbClr val="536DFE"/>
                </a:solidFill>
                <a:latin typeface="Google Sans"/>
                <a:ea typeface="Google Sans"/>
                <a:cs typeface="Google Sans"/>
                <a:sym typeface="Google Sans"/>
              </a:defRPr>
            </a:lvl7pPr>
            <a:lvl8pPr lvl="7" rtl="0">
              <a:spcBef>
                <a:spcPts val="0"/>
              </a:spcBef>
              <a:spcAft>
                <a:spcPts val="0"/>
              </a:spcAft>
              <a:buNone/>
              <a:defRPr sz="6400">
                <a:solidFill>
                  <a:srgbClr val="536DFE"/>
                </a:solidFill>
                <a:latin typeface="Google Sans"/>
                <a:ea typeface="Google Sans"/>
                <a:cs typeface="Google Sans"/>
                <a:sym typeface="Google Sans"/>
              </a:defRPr>
            </a:lvl8pPr>
            <a:lvl9pPr lvl="8" rtl="0">
              <a:spcBef>
                <a:spcPts val="0"/>
              </a:spcBef>
              <a:spcAft>
                <a:spcPts val="0"/>
              </a:spcAft>
              <a:buNone/>
              <a:defRPr sz="6400">
                <a:solidFill>
                  <a:srgbClr val="536DFE"/>
                </a:solidFill>
                <a:latin typeface="Google Sans"/>
                <a:ea typeface="Google Sans"/>
                <a:cs typeface="Google Sans"/>
                <a:sym typeface="Google Sans"/>
              </a:defRPr>
            </a:lvl9pPr>
          </a:lstStyle>
          <a:p>
            <a:endParaRPr/>
          </a:p>
        </p:txBody>
      </p:sp>
      <p:sp>
        <p:nvSpPr>
          <p:cNvPr id="85" name="Shape 85"/>
          <p:cNvSpPr txBox="1">
            <a:spLocks noGrp="1"/>
          </p:cNvSpPr>
          <p:nvPr>
            <p:ph type="body" idx="2"/>
          </p:nvPr>
        </p:nvSpPr>
        <p:spPr>
          <a:xfrm>
            <a:off x="2160800" y="6880825"/>
            <a:ext cx="16309800" cy="4758900"/>
          </a:xfrm>
          <a:prstGeom prst="rect">
            <a:avLst/>
          </a:prstGeom>
        </p:spPr>
        <p:txBody>
          <a:bodyPr spcFirstLastPara="1" wrap="square" lIns="91425" tIns="91425" rIns="91425" bIns="91425" anchor="t" anchorCtr="0"/>
          <a:lstStyle>
            <a:lvl1pPr marL="457200" lvl="0"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28060119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732257" y="267555"/>
            <a:ext cx="22902456" cy="986917"/>
          </a:xfrm>
          <a:prstGeom prst="rect">
            <a:avLst/>
          </a:prstGeom>
        </p:spPr>
        <p:txBody>
          <a:bodyPr vert="horz" lIns="0" tIns="34835" rIns="34835" bIns="34835" rtlCol="0" anchor="ctr">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12001216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Plain-BlueText">
  <p:cSld name="intro">
    <p:bg>
      <p:bgPr>
        <a:solidFill>
          <a:srgbClr val="FFFFFF"/>
        </a:solidFill>
        <a:effectLst/>
      </p:bgPr>
    </p:bg>
    <p:spTree>
      <p:nvGrpSpPr>
        <p:cNvPr id="1" name="Shape 1322"/>
        <p:cNvGrpSpPr/>
        <p:nvPr/>
      </p:nvGrpSpPr>
      <p:grpSpPr>
        <a:xfrm>
          <a:off x="0" y="0"/>
          <a:ext cx="0" cy="0"/>
          <a:chOff x="0" y="0"/>
          <a:chExt cx="0" cy="0"/>
        </a:xfrm>
      </p:grpSpPr>
      <p:pic>
        <p:nvPicPr>
          <p:cNvPr id="1323" name="Shape 1323"/>
          <p:cNvPicPr preferRelativeResize="0"/>
          <p:nvPr/>
        </p:nvPicPr>
        <p:blipFill>
          <a:blip r:embed="rId2">
            <a:alphaModFix amt="0"/>
          </a:blip>
          <a:stretch>
            <a:fillRect/>
          </a:stretch>
        </p:blipFill>
        <p:spPr>
          <a:xfrm>
            <a:off x="20426600" y="1264100"/>
            <a:ext cx="1600200" cy="513650"/>
          </a:xfrm>
          <a:prstGeom prst="rect">
            <a:avLst/>
          </a:prstGeom>
          <a:noFill/>
          <a:ln>
            <a:noFill/>
          </a:ln>
        </p:spPr>
      </p:pic>
      <p:sp>
        <p:nvSpPr>
          <p:cNvPr id="1324" name="Shape 1324"/>
          <p:cNvSpPr txBox="1">
            <a:spLocks noGrp="1"/>
          </p:cNvSpPr>
          <p:nvPr>
            <p:ph type="title"/>
          </p:nvPr>
        </p:nvSpPr>
        <p:spPr>
          <a:xfrm>
            <a:off x="2160800" y="3291925"/>
            <a:ext cx="18193800" cy="24102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0800">
                <a:solidFill>
                  <a:srgbClr val="536DFE"/>
                </a:solidFill>
                <a:latin typeface="Google Sans"/>
                <a:ea typeface="Google Sans"/>
                <a:cs typeface="Google Sans"/>
                <a:sym typeface="Google Sans"/>
              </a:defRPr>
            </a:lvl1pPr>
            <a:lvl2pPr lvl="1" rtl="0">
              <a:spcBef>
                <a:spcPts val="0"/>
              </a:spcBef>
              <a:spcAft>
                <a:spcPts val="0"/>
              </a:spcAft>
              <a:buNone/>
              <a:defRPr sz="10800">
                <a:solidFill>
                  <a:srgbClr val="536DFE"/>
                </a:solidFill>
                <a:latin typeface="Google Sans"/>
                <a:ea typeface="Google Sans"/>
                <a:cs typeface="Google Sans"/>
                <a:sym typeface="Google Sans"/>
              </a:defRPr>
            </a:lvl2pPr>
            <a:lvl3pPr lvl="2" rtl="0">
              <a:spcBef>
                <a:spcPts val="0"/>
              </a:spcBef>
              <a:spcAft>
                <a:spcPts val="0"/>
              </a:spcAft>
              <a:buNone/>
              <a:defRPr sz="10800">
                <a:solidFill>
                  <a:srgbClr val="536DFE"/>
                </a:solidFill>
                <a:latin typeface="Google Sans"/>
                <a:ea typeface="Google Sans"/>
                <a:cs typeface="Google Sans"/>
                <a:sym typeface="Google Sans"/>
              </a:defRPr>
            </a:lvl3pPr>
            <a:lvl4pPr lvl="3" rtl="0">
              <a:spcBef>
                <a:spcPts val="0"/>
              </a:spcBef>
              <a:spcAft>
                <a:spcPts val="0"/>
              </a:spcAft>
              <a:buNone/>
              <a:defRPr sz="10800">
                <a:solidFill>
                  <a:srgbClr val="536DFE"/>
                </a:solidFill>
                <a:latin typeface="Google Sans"/>
                <a:ea typeface="Google Sans"/>
                <a:cs typeface="Google Sans"/>
                <a:sym typeface="Google Sans"/>
              </a:defRPr>
            </a:lvl4pPr>
            <a:lvl5pPr lvl="4" rtl="0">
              <a:spcBef>
                <a:spcPts val="0"/>
              </a:spcBef>
              <a:spcAft>
                <a:spcPts val="0"/>
              </a:spcAft>
              <a:buNone/>
              <a:defRPr sz="10800">
                <a:solidFill>
                  <a:srgbClr val="536DFE"/>
                </a:solidFill>
                <a:latin typeface="Google Sans"/>
                <a:ea typeface="Google Sans"/>
                <a:cs typeface="Google Sans"/>
                <a:sym typeface="Google Sans"/>
              </a:defRPr>
            </a:lvl5pPr>
            <a:lvl6pPr lvl="5" rtl="0">
              <a:spcBef>
                <a:spcPts val="0"/>
              </a:spcBef>
              <a:spcAft>
                <a:spcPts val="0"/>
              </a:spcAft>
              <a:buNone/>
              <a:defRPr sz="10800">
                <a:solidFill>
                  <a:srgbClr val="536DFE"/>
                </a:solidFill>
                <a:latin typeface="Google Sans"/>
                <a:ea typeface="Google Sans"/>
                <a:cs typeface="Google Sans"/>
                <a:sym typeface="Google Sans"/>
              </a:defRPr>
            </a:lvl6pPr>
            <a:lvl7pPr lvl="6" rtl="0">
              <a:spcBef>
                <a:spcPts val="0"/>
              </a:spcBef>
              <a:spcAft>
                <a:spcPts val="0"/>
              </a:spcAft>
              <a:buNone/>
              <a:defRPr sz="10800">
                <a:solidFill>
                  <a:srgbClr val="536DFE"/>
                </a:solidFill>
                <a:latin typeface="Google Sans"/>
                <a:ea typeface="Google Sans"/>
                <a:cs typeface="Google Sans"/>
                <a:sym typeface="Google Sans"/>
              </a:defRPr>
            </a:lvl7pPr>
            <a:lvl8pPr lvl="7" rtl="0">
              <a:spcBef>
                <a:spcPts val="0"/>
              </a:spcBef>
              <a:spcAft>
                <a:spcPts val="0"/>
              </a:spcAft>
              <a:buNone/>
              <a:defRPr sz="10800">
                <a:solidFill>
                  <a:srgbClr val="536DFE"/>
                </a:solidFill>
                <a:latin typeface="Google Sans"/>
                <a:ea typeface="Google Sans"/>
                <a:cs typeface="Google Sans"/>
                <a:sym typeface="Google Sans"/>
              </a:defRPr>
            </a:lvl8pPr>
            <a:lvl9pPr lvl="8" rtl="0">
              <a:spcBef>
                <a:spcPts val="0"/>
              </a:spcBef>
              <a:spcAft>
                <a:spcPts val="0"/>
              </a:spcAft>
              <a:buNone/>
              <a:defRPr sz="10800">
                <a:solidFill>
                  <a:srgbClr val="536DFE"/>
                </a:solidFill>
                <a:latin typeface="Google Sans"/>
                <a:ea typeface="Google Sans"/>
                <a:cs typeface="Google Sans"/>
                <a:sym typeface="Google Sans"/>
              </a:defRPr>
            </a:lvl9pPr>
          </a:lstStyle>
          <a:p>
            <a:endParaRPr/>
          </a:p>
        </p:txBody>
      </p:sp>
      <p:sp>
        <p:nvSpPr>
          <p:cNvPr id="1325" name="Shape 1325"/>
          <p:cNvSpPr txBox="1">
            <a:spLocks noGrp="1"/>
          </p:cNvSpPr>
          <p:nvPr>
            <p:ph type="subTitle" idx="1"/>
          </p:nvPr>
        </p:nvSpPr>
        <p:spPr>
          <a:xfrm>
            <a:off x="2160800" y="5397425"/>
            <a:ext cx="19627500" cy="1326300"/>
          </a:xfrm>
          <a:prstGeom prst="rect">
            <a:avLst/>
          </a:prstGeom>
        </p:spPr>
        <p:txBody>
          <a:bodyPr spcFirstLastPara="1" wrap="square" lIns="91425" tIns="91425" rIns="91425" bIns="91425" anchor="t" anchorCtr="0"/>
          <a:lstStyle>
            <a:lvl1pPr lvl="0" rtl="0">
              <a:lnSpc>
                <a:spcPct val="150000"/>
              </a:lnSpc>
              <a:spcBef>
                <a:spcPts val="0"/>
              </a:spcBef>
              <a:spcAft>
                <a:spcPts val="0"/>
              </a:spcAft>
              <a:buNone/>
              <a:defRPr sz="6400">
                <a:solidFill>
                  <a:srgbClr val="536DFE"/>
                </a:solidFill>
                <a:latin typeface="Google Sans"/>
                <a:ea typeface="Google Sans"/>
                <a:cs typeface="Google Sans"/>
                <a:sym typeface="Google Sans"/>
              </a:defRPr>
            </a:lvl1pPr>
            <a:lvl2pPr lvl="1" rtl="0">
              <a:spcBef>
                <a:spcPts val="0"/>
              </a:spcBef>
              <a:spcAft>
                <a:spcPts val="0"/>
              </a:spcAft>
              <a:buNone/>
              <a:defRPr sz="6400">
                <a:solidFill>
                  <a:srgbClr val="536DFE"/>
                </a:solidFill>
                <a:latin typeface="Google Sans"/>
                <a:ea typeface="Google Sans"/>
                <a:cs typeface="Google Sans"/>
                <a:sym typeface="Google Sans"/>
              </a:defRPr>
            </a:lvl2pPr>
            <a:lvl3pPr lvl="2" rtl="0">
              <a:spcBef>
                <a:spcPts val="0"/>
              </a:spcBef>
              <a:spcAft>
                <a:spcPts val="0"/>
              </a:spcAft>
              <a:buNone/>
              <a:defRPr sz="6400">
                <a:solidFill>
                  <a:srgbClr val="536DFE"/>
                </a:solidFill>
                <a:latin typeface="Google Sans"/>
                <a:ea typeface="Google Sans"/>
                <a:cs typeface="Google Sans"/>
                <a:sym typeface="Google Sans"/>
              </a:defRPr>
            </a:lvl3pPr>
            <a:lvl4pPr lvl="3" rtl="0">
              <a:spcBef>
                <a:spcPts val="0"/>
              </a:spcBef>
              <a:spcAft>
                <a:spcPts val="0"/>
              </a:spcAft>
              <a:buNone/>
              <a:defRPr sz="6400">
                <a:solidFill>
                  <a:srgbClr val="536DFE"/>
                </a:solidFill>
                <a:latin typeface="Google Sans"/>
                <a:ea typeface="Google Sans"/>
                <a:cs typeface="Google Sans"/>
                <a:sym typeface="Google Sans"/>
              </a:defRPr>
            </a:lvl4pPr>
            <a:lvl5pPr lvl="4" rtl="0">
              <a:spcBef>
                <a:spcPts val="0"/>
              </a:spcBef>
              <a:spcAft>
                <a:spcPts val="0"/>
              </a:spcAft>
              <a:buNone/>
              <a:defRPr sz="6400">
                <a:solidFill>
                  <a:srgbClr val="536DFE"/>
                </a:solidFill>
                <a:latin typeface="Google Sans"/>
                <a:ea typeface="Google Sans"/>
                <a:cs typeface="Google Sans"/>
                <a:sym typeface="Google Sans"/>
              </a:defRPr>
            </a:lvl5pPr>
            <a:lvl6pPr lvl="5" rtl="0">
              <a:spcBef>
                <a:spcPts val="0"/>
              </a:spcBef>
              <a:spcAft>
                <a:spcPts val="0"/>
              </a:spcAft>
              <a:buNone/>
              <a:defRPr sz="6400">
                <a:solidFill>
                  <a:srgbClr val="536DFE"/>
                </a:solidFill>
                <a:latin typeface="Google Sans"/>
                <a:ea typeface="Google Sans"/>
                <a:cs typeface="Google Sans"/>
                <a:sym typeface="Google Sans"/>
              </a:defRPr>
            </a:lvl6pPr>
            <a:lvl7pPr lvl="6" rtl="0">
              <a:spcBef>
                <a:spcPts val="0"/>
              </a:spcBef>
              <a:spcAft>
                <a:spcPts val="0"/>
              </a:spcAft>
              <a:buNone/>
              <a:defRPr sz="6400">
                <a:solidFill>
                  <a:srgbClr val="536DFE"/>
                </a:solidFill>
                <a:latin typeface="Google Sans"/>
                <a:ea typeface="Google Sans"/>
                <a:cs typeface="Google Sans"/>
                <a:sym typeface="Google Sans"/>
              </a:defRPr>
            </a:lvl7pPr>
            <a:lvl8pPr lvl="7" rtl="0">
              <a:spcBef>
                <a:spcPts val="0"/>
              </a:spcBef>
              <a:spcAft>
                <a:spcPts val="0"/>
              </a:spcAft>
              <a:buNone/>
              <a:defRPr sz="6400">
                <a:solidFill>
                  <a:srgbClr val="536DFE"/>
                </a:solidFill>
                <a:latin typeface="Google Sans"/>
                <a:ea typeface="Google Sans"/>
                <a:cs typeface="Google Sans"/>
                <a:sym typeface="Google Sans"/>
              </a:defRPr>
            </a:lvl8pPr>
            <a:lvl9pPr lvl="8" rtl="0">
              <a:spcBef>
                <a:spcPts val="0"/>
              </a:spcBef>
              <a:spcAft>
                <a:spcPts val="0"/>
              </a:spcAft>
              <a:buNone/>
              <a:defRPr sz="6400">
                <a:solidFill>
                  <a:srgbClr val="536DFE"/>
                </a:solidFill>
                <a:latin typeface="Google Sans"/>
                <a:ea typeface="Google Sans"/>
                <a:cs typeface="Google Sans"/>
                <a:sym typeface="Google Sans"/>
              </a:defRPr>
            </a:lvl9pPr>
          </a:lstStyle>
          <a:p>
            <a:endParaRPr/>
          </a:p>
        </p:txBody>
      </p:sp>
      <p:sp>
        <p:nvSpPr>
          <p:cNvPr id="1326" name="Shape 1326"/>
          <p:cNvSpPr txBox="1">
            <a:spLocks noGrp="1"/>
          </p:cNvSpPr>
          <p:nvPr>
            <p:ph type="body" idx="2"/>
          </p:nvPr>
        </p:nvSpPr>
        <p:spPr>
          <a:xfrm>
            <a:off x="2160800" y="6880825"/>
            <a:ext cx="16309800" cy="7795200"/>
          </a:xfrm>
          <a:prstGeom prst="rect">
            <a:avLst/>
          </a:prstGeom>
        </p:spPr>
        <p:txBody>
          <a:bodyPr spcFirstLastPara="1" wrap="square" lIns="91425" tIns="91425" rIns="91425" bIns="91425" anchor="t" anchorCtr="0"/>
          <a:lstStyle>
            <a:lvl1pPr marL="457200" lvl="0"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9pPr>
          </a:lstStyle>
          <a:p>
            <a:endParaRPr/>
          </a:p>
        </p:txBody>
      </p:sp>
      <p:pic>
        <p:nvPicPr>
          <p:cNvPr id="1327" name="Shape 1327"/>
          <p:cNvPicPr preferRelativeResize="0"/>
          <p:nvPr/>
        </p:nvPicPr>
        <p:blipFill rotWithShape="1">
          <a:blip r:embed="rId3">
            <a:alphaModFix/>
          </a:blip>
          <a:srcRect t="17669" b="17676"/>
          <a:stretch/>
        </p:blipFill>
        <p:spPr>
          <a:xfrm>
            <a:off x="19900495" y="11902513"/>
            <a:ext cx="2745098" cy="94909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White Title Side 1">
  <p:cSld name="Segway Side">
    <p:bg>
      <p:bgPr>
        <a:solidFill>
          <a:srgbClr val="FFFFFF"/>
        </a:solidFill>
        <a:effectLst/>
      </p:bgPr>
    </p:bg>
    <p:spTree>
      <p:nvGrpSpPr>
        <p:cNvPr id="1" name="Shape 1328"/>
        <p:cNvGrpSpPr/>
        <p:nvPr/>
      </p:nvGrpSpPr>
      <p:grpSpPr>
        <a:xfrm>
          <a:off x="0" y="0"/>
          <a:ext cx="0" cy="0"/>
          <a:chOff x="0" y="0"/>
          <a:chExt cx="0" cy="0"/>
        </a:xfrm>
      </p:grpSpPr>
      <p:pic>
        <p:nvPicPr>
          <p:cNvPr id="1329" name="Shape 1329"/>
          <p:cNvPicPr preferRelativeResize="0"/>
          <p:nvPr/>
        </p:nvPicPr>
        <p:blipFill>
          <a:blip r:embed="rId2">
            <a:alphaModFix amt="0"/>
          </a:blip>
          <a:stretch>
            <a:fillRect/>
          </a:stretch>
        </p:blipFill>
        <p:spPr>
          <a:xfrm>
            <a:off x="20426600" y="1264100"/>
            <a:ext cx="1600200" cy="513650"/>
          </a:xfrm>
          <a:prstGeom prst="rect">
            <a:avLst/>
          </a:prstGeom>
          <a:noFill/>
          <a:ln>
            <a:noFill/>
          </a:ln>
        </p:spPr>
      </p:pic>
      <p:pic>
        <p:nvPicPr>
          <p:cNvPr id="1330" name="Shape 1330"/>
          <p:cNvPicPr preferRelativeResize="0"/>
          <p:nvPr/>
        </p:nvPicPr>
        <p:blipFill rotWithShape="1">
          <a:blip r:embed="rId3">
            <a:alphaModFix/>
          </a:blip>
          <a:srcRect r="51390"/>
          <a:stretch/>
        </p:blipFill>
        <p:spPr>
          <a:xfrm rot="5400000">
            <a:off x="15071812" y="425862"/>
            <a:ext cx="6673151" cy="7720275"/>
          </a:xfrm>
          <a:prstGeom prst="rect">
            <a:avLst/>
          </a:prstGeom>
          <a:noFill/>
          <a:ln>
            <a:noFill/>
          </a:ln>
        </p:spPr>
      </p:pic>
      <p:sp>
        <p:nvSpPr>
          <p:cNvPr id="1331" name="Shape 1331"/>
          <p:cNvSpPr txBox="1">
            <a:spLocks noGrp="1"/>
          </p:cNvSpPr>
          <p:nvPr>
            <p:ph type="title"/>
          </p:nvPr>
        </p:nvSpPr>
        <p:spPr>
          <a:xfrm>
            <a:off x="2155750" y="78683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a:endParaRPr/>
          </a:p>
        </p:txBody>
      </p:sp>
      <p:sp>
        <p:nvSpPr>
          <p:cNvPr id="1332" name="Shape 1332"/>
          <p:cNvSpPr txBox="1">
            <a:spLocks noGrp="1"/>
          </p:cNvSpPr>
          <p:nvPr>
            <p:ph type="subTitle" idx="1"/>
          </p:nvPr>
        </p:nvSpPr>
        <p:spPr>
          <a:xfrm>
            <a:off x="2155750" y="9807225"/>
            <a:ext cx="117702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a:endParaRPr/>
          </a:p>
        </p:txBody>
      </p:sp>
      <p:pic>
        <p:nvPicPr>
          <p:cNvPr id="1333" name="Shape 1333"/>
          <p:cNvPicPr preferRelativeResize="0"/>
          <p:nvPr/>
        </p:nvPicPr>
        <p:blipFill rotWithShape="1">
          <a:blip r:embed="rId4">
            <a:alphaModFix/>
          </a:blip>
          <a:srcRect t="504" b="504"/>
          <a:stretch/>
        </p:blipFill>
        <p:spPr>
          <a:xfrm>
            <a:off x="2142000" y="820194"/>
            <a:ext cx="1600200" cy="1143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 2">
  <p:cSld name="CUSTOM_3">
    <p:bg>
      <p:bgPr>
        <a:solidFill>
          <a:srgbClr val="1CE8B5"/>
        </a:solidFill>
        <a:effectLst/>
      </p:bgPr>
    </p:bg>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6441539" y="1461113"/>
            <a:ext cx="3260451" cy="3260451"/>
          </a:xfrm>
          <a:prstGeom prst="rect">
            <a:avLst/>
          </a:prstGeom>
          <a:noFill/>
          <a:ln>
            <a:noFill/>
          </a:ln>
        </p:spPr>
      </p:pic>
      <p:pic>
        <p:nvPicPr>
          <p:cNvPr id="58" name="Shape 58"/>
          <p:cNvPicPr preferRelativeResize="0"/>
          <p:nvPr/>
        </p:nvPicPr>
        <p:blipFill rotWithShape="1">
          <a:blip r:embed="rId2">
            <a:alphaModFix/>
          </a:blip>
          <a:srcRect/>
          <a:stretch/>
        </p:blipFill>
        <p:spPr>
          <a:xfrm>
            <a:off x="10557530" y="1461113"/>
            <a:ext cx="3260451" cy="3260451"/>
          </a:xfrm>
          <a:prstGeom prst="rect">
            <a:avLst/>
          </a:prstGeom>
          <a:noFill/>
          <a:ln>
            <a:noFill/>
          </a:ln>
        </p:spPr>
      </p:pic>
      <p:pic>
        <p:nvPicPr>
          <p:cNvPr id="59" name="Shape 59"/>
          <p:cNvPicPr preferRelativeResize="0"/>
          <p:nvPr/>
        </p:nvPicPr>
        <p:blipFill rotWithShape="1">
          <a:blip r:embed="rId2">
            <a:alphaModFix/>
          </a:blip>
          <a:srcRect/>
          <a:stretch/>
        </p:blipFill>
        <p:spPr>
          <a:xfrm>
            <a:off x="14675646" y="1461113"/>
            <a:ext cx="3260451" cy="3260451"/>
          </a:xfrm>
          <a:prstGeom prst="rect">
            <a:avLst/>
          </a:prstGeom>
          <a:noFill/>
          <a:ln>
            <a:noFill/>
          </a:ln>
        </p:spPr>
      </p:pic>
      <p:pic>
        <p:nvPicPr>
          <p:cNvPr id="60" name="Shape 60"/>
          <p:cNvPicPr preferRelativeResize="0"/>
          <p:nvPr/>
        </p:nvPicPr>
        <p:blipFill rotWithShape="1">
          <a:blip r:embed="rId2">
            <a:alphaModFix/>
          </a:blip>
          <a:srcRect/>
          <a:stretch/>
        </p:blipFill>
        <p:spPr>
          <a:xfrm>
            <a:off x="18793773" y="1461113"/>
            <a:ext cx="3260451" cy="3260451"/>
          </a:xfrm>
          <a:prstGeom prst="rect">
            <a:avLst/>
          </a:prstGeom>
          <a:noFill/>
          <a:ln>
            <a:noFill/>
          </a:ln>
        </p:spPr>
      </p:pic>
      <p:pic>
        <p:nvPicPr>
          <p:cNvPr id="61" name="Shape 61"/>
          <p:cNvPicPr preferRelativeResize="0"/>
          <p:nvPr/>
        </p:nvPicPr>
        <p:blipFill rotWithShape="1">
          <a:blip r:embed="rId2">
            <a:alphaModFix/>
          </a:blip>
          <a:srcRect/>
          <a:stretch/>
        </p:blipFill>
        <p:spPr>
          <a:xfrm>
            <a:off x="2325548" y="1461113"/>
            <a:ext cx="3260451" cy="3260451"/>
          </a:xfrm>
          <a:prstGeom prst="rect">
            <a:avLst/>
          </a:prstGeom>
          <a:noFill/>
          <a:ln>
            <a:noFill/>
          </a:ln>
        </p:spPr>
      </p:pic>
      <p:pic>
        <p:nvPicPr>
          <p:cNvPr id="62" name="Shape 62"/>
          <p:cNvPicPr preferRelativeResize="0"/>
          <p:nvPr/>
        </p:nvPicPr>
        <p:blipFill rotWithShape="1">
          <a:blip r:embed="rId2">
            <a:alphaModFix/>
          </a:blip>
          <a:srcRect/>
          <a:stretch/>
        </p:blipFill>
        <p:spPr>
          <a:xfrm>
            <a:off x="6445778" y="5227775"/>
            <a:ext cx="3260451" cy="3260451"/>
          </a:xfrm>
          <a:prstGeom prst="rect">
            <a:avLst/>
          </a:prstGeom>
          <a:noFill/>
          <a:ln>
            <a:noFill/>
          </a:ln>
        </p:spPr>
      </p:pic>
      <p:pic>
        <p:nvPicPr>
          <p:cNvPr id="63" name="Shape 63"/>
          <p:cNvPicPr preferRelativeResize="0"/>
          <p:nvPr/>
        </p:nvPicPr>
        <p:blipFill rotWithShape="1">
          <a:blip r:embed="rId2">
            <a:alphaModFix/>
          </a:blip>
          <a:srcRect/>
          <a:stretch/>
        </p:blipFill>
        <p:spPr>
          <a:xfrm>
            <a:off x="10561769" y="5227775"/>
            <a:ext cx="3260451" cy="3260451"/>
          </a:xfrm>
          <a:prstGeom prst="rect">
            <a:avLst/>
          </a:prstGeom>
          <a:noFill/>
          <a:ln>
            <a:noFill/>
          </a:ln>
        </p:spPr>
      </p:pic>
      <p:pic>
        <p:nvPicPr>
          <p:cNvPr id="64" name="Shape 64"/>
          <p:cNvPicPr preferRelativeResize="0"/>
          <p:nvPr/>
        </p:nvPicPr>
        <p:blipFill rotWithShape="1">
          <a:blip r:embed="rId2">
            <a:alphaModFix/>
          </a:blip>
          <a:srcRect/>
          <a:stretch/>
        </p:blipFill>
        <p:spPr>
          <a:xfrm>
            <a:off x="14679885" y="5227775"/>
            <a:ext cx="3260451" cy="3260451"/>
          </a:xfrm>
          <a:prstGeom prst="rect">
            <a:avLst/>
          </a:prstGeom>
          <a:noFill/>
          <a:ln>
            <a:noFill/>
          </a:ln>
        </p:spPr>
      </p:pic>
      <p:pic>
        <p:nvPicPr>
          <p:cNvPr id="65" name="Shape 65"/>
          <p:cNvPicPr preferRelativeResize="0"/>
          <p:nvPr/>
        </p:nvPicPr>
        <p:blipFill rotWithShape="1">
          <a:blip r:embed="rId2">
            <a:alphaModFix/>
          </a:blip>
          <a:srcRect/>
          <a:stretch/>
        </p:blipFill>
        <p:spPr>
          <a:xfrm>
            <a:off x="18798012" y="5227775"/>
            <a:ext cx="3260451" cy="3260451"/>
          </a:xfrm>
          <a:prstGeom prst="rect">
            <a:avLst/>
          </a:prstGeom>
          <a:noFill/>
          <a:ln>
            <a:noFill/>
          </a:ln>
        </p:spPr>
      </p:pic>
      <p:pic>
        <p:nvPicPr>
          <p:cNvPr id="66" name="Shape 66"/>
          <p:cNvPicPr preferRelativeResize="0"/>
          <p:nvPr/>
        </p:nvPicPr>
        <p:blipFill rotWithShape="1">
          <a:blip r:embed="rId2">
            <a:alphaModFix/>
          </a:blip>
          <a:srcRect/>
          <a:stretch/>
        </p:blipFill>
        <p:spPr>
          <a:xfrm>
            <a:off x="2329787" y="5227775"/>
            <a:ext cx="3260451" cy="3260451"/>
          </a:xfrm>
          <a:prstGeom prst="rect">
            <a:avLst/>
          </a:prstGeom>
          <a:noFill/>
          <a:ln>
            <a:noFill/>
          </a:ln>
        </p:spPr>
      </p:pic>
      <p:pic>
        <p:nvPicPr>
          <p:cNvPr id="67" name="Shape 67"/>
          <p:cNvPicPr preferRelativeResize="0"/>
          <p:nvPr/>
        </p:nvPicPr>
        <p:blipFill rotWithShape="1">
          <a:blip r:embed="rId2">
            <a:alphaModFix/>
          </a:blip>
          <a:srcRect/>
          <a:stretch/>
        </p:blipFill>
        <p:spPr>
          <a:xfrm>
            <a:off x="6441529" y="8994437"/>
            <a:ext cx="3260451" cy="3260451"/>
          </a:xfrm>
          <a:prstGeom prst="rect">
            <a:avLst/>
          </a:prstGeom>
          <a:noFill/>
          <a:ln>
            <a:noFill/>
          </a:ln>
        </p:spPr>
      </p:pic>
      <p:pic>
        <p:nvPicPr>
          <p:cNvPr id="68" name="Shape 68"/>
          <p:cNvPicPr preferRelativeResize="0"/>
          <p:nvPr/>
        </p:nvPicPr>
        <p:blipFill rotWithShape="1">
          <a:blip r:embed="rId2">
            <a:alphaModFix/>
          </a:blip>
          <a:srcRect/>
          <a:stretch/>
        </p:blipFill>
        <p:spPr>
          <a:xfrm>
            <a:off x="10557520" y="8994437"/>
            <a:ext cx="3260451" cy="3260451"/>
          </a:xfrm>
          <a:prstGeom prst="rect">
            <a:avLst/>
          </a:prstGeom>
          <a:noFill/>
          <a:ln>
            <a:noFill/>
          </a:ln>
        </p:spPr>
      </p:pic>
      <p:pic>
        <p:nvPicPr>
          <p:cNvPr id="69" name="Shape 69"/>
          <p:cNvPicPr preferRelativeResize="0"/>
          <p:nvPr/>
        </p:nvPicPr>
        <p:blipFill rotWithShape="1">
          <a:blip r:embed="rId2">
            <a:alphaModFix/>
          </a:blip>
          <a:srcRect/>
          <a:stretch/>
        </p:blipFill>
        <p:spPr>
          <a:xfrm>
            <a:off x="14675636" y="8994437"/>
            <a:ext cx="3260451" cy="3260451"/>
          </a:xfrm>
          <a:prstGeom prst="rect">
            <a:avLst/>
          </a:prstGeom>
          <a:noFill/>
          <a:ln>
            <a:noFill/>
          </a:ln>
        </p:spPr>
      </p:pic>
      <p:pic>
        <p:nvPicPr>
          <p:cNvPr id="70" name="Shape 70"/>
          <p:cNvPicPr preferRelativeResize="0"/>
          <p:nvPr/>
        </p:nvPicPr>
        <p:blipFill rotWithShape="1">
          <a:blip r:embed="rId2">
            <a:alphaModFix/>
          </a:blip>
          <a:srcRect/>
          <a:stretch/>
        </p:blipFill>
        <p:spPr>
          <a:xfrm>
            <a:off x="18793762" y="8994437"/>
            <a:ext cx="3260451" cy="3260451"/>
          </a:xfrm>
          <a:prstGeom prst="rect">
            <a:avLst/>
          </a:prstGeom>
          <a:noFill/>
          <a:ln>
            <a:noFill/>
          </a:ln>
        </p:spPr>
      </p:pic>
      <p:pic>
        <p:nvPicPr>
          <p:cNvPr id="71" name="Shape 71"/>
          <p:cNvPicPr preferRelativeResize="0"/>
          <p:nvPr/>
        </p:nvPicPr>
        <p:blipFill rotWithShape="1">
          <a:blip r:embed="rId2">
            <a:alphaModFix/>
          </a:blip>
          <a:srcRect/>
          <a:stretch/>
        </p:blipFill>
        <p:spPr>
          <a:xfrm>
            <a:off x="2325538" y="8994437"/>
            <a:ext cx="3260451" cy="326045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White Title Side 2">
  <p:cSld name="Segway Side_1_2">
    <p:bg>
      <p:bgPr>
        <a:solidFill>
          <a:srgbClr val="FFFFFF"/>
        </a:solidFill>
        <a:effectLst/>
      </p:bgPr>
    </p:bg>
    <p:spTree>
      <p:nvGrpSpPr>
        <p:cNvPr id="1" name="Shape 1334"/>
        <p:cNvGrpSpPr/>
        <p:nvPr/>
      </p:nvGrpSpPr>
      <p:grpSpPr>
        <a:xfrm>
          <a:off x="0" y="0"/>
          <a:ext cx="0" cy="0"/>
          <a:chOff x="0" y="0"/>
          <a:chExt cx="0" cy="0"/>
        </a:xfrm>
      </p:grpSpPr>
      <p:pic>
        <p:nvPicPr>
          <p:cNvPr id="1335" name="Shape 1335"/>
          <p:cNvPicPr preferRelativeResize="0"/>
          <p:nvPr/>
        </p:nvPicPr>
        <p:blipFill>
          <a:blip r:embed="rId2">
            <a:alphaModFix amt="0"/>
          </a:blip>
          <a:stretch>
            <a:fillRect/>
          </a:stretch>
        </p:blipFill>
        <p:spPr>
          <a:xfrm>
            <a:off x="20426600" y="1264100"/>
            <a:ext cx="1600200" cy="513650"/>
          </a:xfrm>
          <a:prstGeom prst="rect">
            <a:avLst/>
          </a:prstGeom>
          <a:noFill/>
          <a:ln>
            <a:noFill/>
          </a:ln>
        </p:spPr>
      </p:pic>
      <p:pic>
        <p:nvPicPr>
          <p:cNvPr id="1336" name="Shape 1336"/>
          <p:cNvPicPr preferRelativeResize="0"/>
          <p:nvPr/>
        </p:nvPicPr>
        <p:blipFill rotWithShape="1">
          <a:blip r:embed="rId3">
            <a:alphaModFix/>
          </a:blip>
          <a:srcRect t="1783" b="1783"/>
          <a:stretch/>
        </p:blipFill>
        <p:spPr>
          <a:xfrm rot="10800000">
            <a:off x="16077750" y="2988801"/>
            <a:ext cx="6471425" cy="9923299"/>
          </a:xfrm>
          <a:prstGeom prst="rect">
            <a:avLst/>
          </a:prstGeom>
          <a:noFill/>
          <a:ln>
            <a:noFill/>
          </a:ln>
        </p:spPr>
      </p:pic>
      <p:pic>
        <p:nvPicPr>
          <p:cNvPr id="1337" name="Shape 1337"/>
          <p:cNvPicPr preferRelativeResize="0"/>
          <p:nvPr/>
        </p:nvPicPr>
        <p:blipFill rotWithShape="1">
          <a:blip r:embed="rId4">
            <a:alphaModFix/>
          </a:blip>
          <a:srcRect t="504" b="504"/>
          <a:stretch/>
        </p:blipFill>
        <p:spPr>
          <a:xfrm>
            <a:off x="2142000" y="820194"/>
            <a:ext cx="1600200" cy="1143000"/>
          </a:xfrm>
          <a:prstGeom prst="rect">
            <a:avLst/>
          </a:prstGeom>
          <a:noFill/>
          <a:ln>
            <a:noFill/>
          </a:ln>
        </p:spPr>
      </p:pic>
      <p:sp>
        <p:nvSpPr>
          <p:cNvPr id="1338" name="Shape 1338"/>
          <p:cNvSpPr txBox="1">
            <a:spLocks noGrp="1"/>
          </p:cNvSpPr>
          <p:nvPr>
            <p:ph type="title"/>
          </p:nvPr>
        </p:nvSpPr>
        <p:spPr>
          <a:xfrm>
            <a:off x="2155750" y="78683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a:endParaRPr/>
          </a:p>
        </p:txBody>
      </p:sp>
      <p:sp>
        <p:nvSpPr>
          <p:cNvPr id="1339" name="Shape 1339"/>
          <p:cNvSpPr txBox="1">
            <a:spLocks noGrp="1"/>
          </p:cNvSpPr>
          <p:nvPr>
            <p:ph type="subTitle" idx="1"/>
          </p:nvPr>
        </p:nvSpPr>
        <p:spPr>
          <a:xfrm>
            <a:off x="2155750" y="9807225"/>
            <a:ext cx="117702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536DFE"/>
                </a:solidFill>
              </a:defRPr>
            </a:lvl1pPr>
            <a:lvl2pPr lvl="1" rtl="0">
              <a:spcBef>
                <a:spcPts val="0"/>
              </a:spcBef>
              <a:spcAft>
                <a:spcPts val="0"/>
              </a:spcAft>
              <a:buNone/>
              <a:defRPr>
                <a:solidFill>
                  <a:srgbClr val="536DFE"/>
                </a:solidFill>
              </a:defRPr>
            </a:lvl2pPr>
            <a:lvl3pPr lvl="2" rtl="0">
              <a:spcBef>
                <a:spcPts val="0"/>
              </a:spcBef>
              <a:spcAft>
                <a:spcPts val="0"/>
              </a:spcAft>
              <a:buNone/>
              <a:defRPr>
                <a:solidFill>
                  <a:srgbClr val="536DFE"/>
                </a:solidFill>
              </a:defRPr>
            </a:lvl3pPr>
            <a:lvl4pPr lvl="3" rtl="0">
              <a:spcBef>
                <a:spcPts val="0"/>
              </a:spcBef>
              <a:spcAft>
                <a:spcPts val="0"/>
              </a:spcAft>
              <a:buNone/>
              <a:defRPr>
                <a:solidFill>
                  <a:srgbClr val="536DFE"/>
                </a:solidFill>
              </a:defRPr>
            </a:lvl4pPr>
            <a:lvl5pPr lvl="4" rtl="0">
              <a:spcBef>
                <a:spcPts val="0"/>
              </a:spcBef>
              <a:spcAft>
                <a:spcPts val="0"/>
              </a:spcAft>
              <a:buNone/>
              <a:defRPr>
                <a:solidFill>
                  <a:srgbClr val="536DFE"/>
                </a:solidFill>
              </a:defRPr>
            </a:lvl5pPr>
            <a:lvl6pPr lvl="5" rtl="0">
              <a:spcBef>
                <a:spcPts val="0"/>
              </a:spcBef>
              <a:spcAft>
                <a:spcPts val="0"/>
              </a:spcAft>
              <a:buNone/>
              <a:defRPr>
                <a:solidFill>
                  <a:srgbClr val="536DFE"/>
                </a:solidFill>
              </a:defRPr>
            </a:lvl6pPr>
            <a:lvl7pPr lvl="6" rtl="0">
              <a:spcBef>
                <a:spcPts val="0"/>
              </a:spcBef>
              <a:spcAft>
                <a:spcPts val="0"/>
              </a:spcAft>
              <a:buNone/>
              <a:defRPr>
                <a:solidFill>
                  <a:srgbClr val="536DFE"/>
                </a:solidFill>
              </a:defRPr>
            </a:lvl7pPr>
            <a:lvl8pPr lvl="7" rtl="0">
              <a:spcBef>
                <a:spcPts val="0"/>
              </a:spcBef>
              <a:spcAft>
                <a:spcPts val="0"/>
              </a:spcAft>
              <a:buNone/>
              <a:defRPr>
                <a:solidFill>
                  <a:srgbClr val="536DFE"/>
                </a:solidFill>
              </a:defRPr>
            </a:lvl8pPr>
            <a:lvl9pPr lvl="8" rtl="0">
              <a:spcBef>
                <a:spcPts val="0"/>
              </a:spcBef>
              <a:spcAft>
                <a:spcPts val="0"/>
              </a:spcAft>
              <a:buNone/>
              <a:defRPr>
                <a:solidFill>
                  <a:srgbClr val="536DFE"/>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tro 1">
  <p:cSld name="CUSTOM_2">
    <p:bg>
      <p:bgPr>
        <a:solidFill>
          <a:srgbClr val="536DFE"/>
        </a:solidFill>
        <a:effectLst/>
      </p:bgPr>
    </p:bg>
    <p:spTree>
      <p:nvGrpSpPr>
        <p:cNvPr id="1" name="Shape 1340"/>
        <p:cNvGrpSpPr/>
        <p:nvPr/>
      </p:nvGrpSpPr>
      <p:grpSpPr>
        <a:xfrm>
          <a:off x="0" y="0"/>
          <a:ext cx="0" cy="0"/>
          <a:chOff x="0" y="0"/>
          <a:chExt cx="0" cy="0"/>
        </a:xfrm>
      </p:grpSpPr>
      <p:grpSp>
        <p:nvGrpSpPr>
          <p:cNvPr id="1341" name="Shape 1341"/>
          <p:cNvGrpSpPr/>
          <p:nvPr/>
        </p:nvGrpSpPr>
        <p:grpSpPr>
          <a:xfrm>
            <a:off x="2797773" y="1310519"/>
            <a:ext cx="18874619" cy="11084456"/>
            <a:chOff x="2797773" y="1310519"/>
            <a:chExt cx="18874619" cy="11084456"/>
          </a:xfrm>
        </p:grpSpPr>
        <p:pic>
          <p:nvPicPr>
            <p:cNvPr id="1342" name="Shape 1342"/>
            <p:cNvPicPr preferRelativeResize="0"/>
            <p:nvPr/>
          </p:nvPicPr>
          <p:blipFill>
            <a:blip r:embed="rId2">
              <a:alphaModFix/>
            </a:blip>
            <a:stretch>
              <a:fillRect/>
            </a:stretch>
          </p:blipFill>
          <p:spPr>
            <a:xfrm>
              <a:off x="2797773" y="1310519"/>
              <a:ext cx="3273266" cy="3273266"/>
            </a:xfrm>
            <a:prstGeom prst="rect">
              <a:avLst/>
            </a:prstGeom>
            <a:noFill/>
            <a:ln>
              <a:noFill/>
            </a:ln>
          </p:spPr>
        </p:pic>
        <p:pic>
          <p:nvPicPr>
            <p:cNvPr id="1343" name="Shape 1343"/>
            <p:cNvPicPr preferRelativeResize="0"/>
            <p:nvPr/>
          </p:nvPicPr>
          <p:blipFill rotWithShape="1">
            <a:blip r:embed="rId3">
              <a:alphaModFix/>
            </a:blip>
            <a:srcRect/>
            <a:stretch/>
          </p:blipFill>
          <p:spPr>
            <a:xfrm>
              <a:off x="7984533" y="1310519"/>
              <a:ext cx="3273266" cy="3273266"/>
            </a:xfrm>
            <a:prstGeom prst="rect">
              <a:avLst/>
            </a:prstGeom>
            <a:noFill/>
            <a:ln>
              <a:noFill/>
            </a:ln>
          </p:spPr>
        </p:pic>
        <p:pic>
          <p:nvPicPr>
            <p:cNvPr id="1344" name="Shape 1344"/>
            <p:cNvPicPr preferRelativeResize="0"/>
            <p:nvPr/>
          </p:nvPicPr>
          <p:blipFill rotWithShape="1">
            <a:blip r:embed="rId4">
              <a:alphaModFix/>
            </a:blip>
            <a:srcRect/>
            <a:stretch/>
          </p:blipFill>
          <p:spPr>
            <a:xfrm>
              <a:off x="10583472" y="1310519"/>
              <a:ext cx="3273266" cy="3273266"/>
            </a:xfrm>
            <a:prstGeom prst="rect">
              <a:avLst/>
            </a:prstGeom>
            <a:noFill/>
            <a:ln>
              <a:noFill/>
            </a:ln>
          </p:spPr>
        </p:pic>
        <p:pic>
          <p:nvPicPr>
            <p:cNvPr id="1345" name="Shape 1345"/>
            <p:cNvPicPr preferRelativeResize="0"/>
            <p:nvPr/>
          </p:nvPicPr>
          <p:blipFill rotWithShape="1">
            <a:blip r:embed="rId5">
              <a:alphaModFix/>
            </a:blip>
            <a:srcRect/>
            <a:stretch/>
          </p:blipFill>
          <p:spPr>
            <a:xfrm>
              <a:off x="13199379" y="1310519"/>
              <a:ext cx="3273266" cy="3273266"/>
            </a:xfrm>
            <a:prstGeom prst="rect">
              <a:avLst/>
            </a:prstGeom>
            <a:noFill/>
            <a:ln>
              <a:noFill/>
            </a:ln>
          </p:spPr>
        </p:pic>
        <p:pic>
          <p:nvPicPr>
            <p:cNvPr id="1346" name="Shape 1346"/>
            <p:cNvPicPr preferRelativeResize="0"/>
            <p:nvPr/>
          </p:nvPicPr>
          <p:blipFill rotWithShape="1">
            <a:blip r:embed="rId6">
              <a:alphaModFix/>
            </a:blip>
            <a:srcRect/>
            <a:stretch/>
          </p:blipFill>
          <p:spPr>
            <a:xfrm>
              <a:off x="15813313" y="1310519"/>
              <a:ext cx="3273266" cy="3273266"/>
            </a:xfrm>
            <a:prstGeom prst="rect">
              <a:avLst/>
            </a:prstGeom>
            <a:noFill/>
            <a:ln>
              <a:noFill/>
            </a:ln>
          </p:spPr>
        </p:pic>
        <p:pic>
          <p:nvPicPr>
            <p:cNvPr id="1347" name="Shape 1347"/>
            <p:cNvPicPr preferRelativeResize="0"/>
            <p:nvPr/>
          </p:nvPicPr>
          <p:blipFill rotWithShape="1">
            <a:blip r:embed="rId7">
              <a:alphaModFix/>
            </a:blip>
            <a:srcRect/>
            <a:stretch/>
          </p:blipFill>
          <p:spPr>
            <a:xfrm>
              <a:off x="18399125" y="1310519"/>
              <a:ext cx="3273266" cy="3273266"/>
            </a:xfrm>
            <a:prstGeom prst="rect">
              <a:avLst/>
            </a:prstGeom>
            <a:noFill/>
            <a:ln>
              <a:noFill/>
            </a:ln>
          </p:spPr>
        </p:pic>
        <p:pic>
          <p:nvPicPr>
            <p:cNvPr id="1348" name="Shape 1348"/>
            <p:cNvPicPr preferRelativeResize="0"/>
            <p:nvPr/>
          </p:nvPicPr>
          <p:blipFill rotWithShape="1">
            <a:blip r:embed="rId8">
              <a:alphaModFix/>
            </a:blip>
            <a:srcRect/>
            <a:stretch/>
          </p:blipFill>
          <p:spPr>
            <a:xfrm>
              <a:off x="5409812" y="1310519"/>
              <a:ext cx="3273266" cy="3273266"/>
            </a:xfrm>
            <a:prstGeom prst="rect">
              <a:avLst/>
            </a:prstGeom>
            <a:noFill/>
            <a:ln>
              <a:noFill/>
            </a:ln>
          </p:spPr>
        </p:pic>
        <p:pic>
          <p:nvPicPr>
            <p:cNvPr id="1349" name="Shape 1349"/>
            <p:cNvPicPr preferRelativeResize="0"/>
            <p:nvPr/>
          </p:nvPicPr>
          <p:blipFill rotWithShape="1">
            <a:blip r:embed="rId9">
              <a:alphaModFix/>
            </a:blip>
            <a:srcRect/>
            <a:stretch/>
          </p:blipFill>
          <p:spPr>
            <a:xfrm>
              <a:off x="2797773" y="6510242"/>
              <a:ext cx="3273266" cy="3273266"/>
            </a:xfrm>
            <a:prstGeom prst="rect">
              <a:avLst/>
            </a:prstGeom>
            <a:noFill/>
            <a:ln>
              <a:noFill/>
            </a:ln>
          </p:spPr>
        </p:pic>
        <p:pic>
          <p:nvPicPr>
            <p:cNvPr id="1350" name="Shape 1350"/>
            <p:cNvPicPr preferRelativeResize="0"/>
            <p:nvPr/>
          </p:nvPicPr>
          <p:blipFill rotWithShape="1">
            <a:blip r:embed="rId10">
              <a:alphaModFix/>
            </a:blip>
            <a:srcRect/>
            <a:stretch/>
          </p:blipFill>
          <p:spPr>
            <a:xfrm>
              <a:off x="7984533" y="6510242"/>
              <a:ext cx="3273266" cy="3273266"/>
            </a:xfrm>
            <a:prstGeom prst="rect">
              <a:avLst/>
            </a:prstGeom>
            <a:noFill/>
            <a:ln>
              <a:noFill/>
            </a:ln>
          </p:spPr>
        </p:pic>
        <p:pic>
          <p:nvPicPr>
            <p:cNvPr id="1351" name="Shape 1351"/>
            <p:cNvPicPr preferRelativeResize="0"/>
            <p:nvPr/>
          </p:nvPicPr>
          <p:blipFill rotWithShape="1">
            <a:blip r:embed="rId11">
              <a:alphaModFix/>
            </a:blip>
            <a:srcRect/>
            <a:stretch/>
          </p:blipFill>
          <p:spPr>
            <a:xfrm>
              <a:off x="10583472" y="6510242"/>
              <a:ext cx="3273266" cy="3273266"/>
            </a:xfrm>
            <a:prstGeom prst="rect">
              <a:avLst/>
            </a:prstGeom>
            <a:noFill/>
            <a:ln>
              <a:noFill/>
            </a:ln>
          </p:spPr>
        </p:pic>
        <p:pic>
          <p:nvPicPr>
            <p:cNvPr id="1352" name="Shape 1352"/>
            <p:cNvPicPr preferRelativeResize="0"/>
            <p:nvPr/>
          </p:nvPicPr>
          <p:blipFill rotWithShape="1">
            <a:blip r:embed="rId12">
              <a:alphaModFix/>
            </a:blip>
            <a:srcRect/>
            <a:stretch/>
          </p:blipFill>
          <p:spPr>
            <a:xfrm>
              <a:off x="13199379" y="6510242"/>
              <a:ext cx="3273266" cy="3273266"/>
            </a:xfrm>
            <a:prstGeom prst="rect">
              <a:avLst/>
            </a:prstGeom>
            <a:noFill/>
            <a:ln>
              <a:noFill/>
            </a:ln>
          </p:spPr>
        </p:pic>
        <p:pic>
          <p:nvPicPr>
            <p:cNvPr id="1353" name="Shape 1353"/>
            <p:cNvPicPr preferRelativeResize="0"/>
            <p:nvPr/>
          </p:nvPicPr>
          <p:blipFill rotWithShape="1">
            <a:blip r:embed="rId13">
              <a:alphaModFix/>
            </a:blip>
            <a:srcRect/>
            <a:stretch/>
          </p:blipFill>
          <p:spPr>
            <a:xfrm>
              <a:off x="15813313" y="6510242"/>
              <a:ext cx="3273266" cy="3273266"/>
            </a:xfrm>
            <a:prstGeom prst="rect">
              <a:avLst/>
            </a:prstGeom>
            <a:noFill/>
            <a:ln>
              <a:noFill/>
            </a:ln>
          </p:spPr>
        </p:pic>
        <p:pic>
          <p:nvPicPr>
            <p:cNvPr id="1354" name="Shape 1354"/>
            <p:cNvPicPr preferRelativeResize="0"/>
            <p:nvPr/>
          </p:nvPicPr>
          <p:blipFill rotWithShape="1">
            <a:blip r:embed="rId14">
              <a:alphaModFix/>
            </a:blip>
            <a:srcRect/>
            <a:stretch/>
          </p:blipFill>
          <p:spPr>
            <a:xfrm>
              <a:off x="18399125" y="6510242"/>
              <a:ext cx="3273266" cy="3273266"/>
            </a:xfrm>
            <a:prstGeom prst="rect">
              <a:avLst/>
            </a:prstGeom>
            <a:noFill/>
            <a:ln>
              <a:noFill/>
            </a:ln>
          </p:spPr>
        </p:pic>
        <p:pic>
          <p:nvPicPr>
            <p:cNvPr id="1355" name="Shape 1355"/>
            <p:cNvPicPr preferRelativeResize="0"/>
            <p:nvPr/>
          </p:nvPicPr>
          <p:blipFill rotWithShape="1">
            <a:blip r:embed="rId15">
              <a:alphaModFix/>
            </a:blip>
            <a:srcRect/>
            <a:stretch/>
          </p:blipFill>
          <p:spPr>
            <a:xfrm>
              <a:off x="5409812" y="6510242"/>
              <a:ext cx="3273266" cy="3273266"/>
            </a:xfrm>
            <a:prstGeom prst="rect">
              <a:avLst/>
            </a:prstGeom>
            <a:noFill/>
            <a:ln>
              <a:noFill/>
            </a:ln>
          </p:spPr>
        </p:pic>
        <p:pic>
          <p:nvPicPr>
            <p:cNvPr id="1356" name="Shape 1356"/>
            <p:cNvPicPr preferRelativeResize="0"/>
            <p:nvPr/>
          </p:nvPicPr>
          <p:blipFill rotWithShape="1">
            <a:blip r:embed="rId16">
              <a:alphaModFix/>
            </a:blip>
            <a:srcRect/>
            <a:stretch/>
          </p:blipFill>
          <p:spPr>
            <a:xfrm>
              <a:off x="2797773" y="9121709"/>
              <a:ext cx="3273266" cy="3273266"/>
            </a:xfrm>
            <a:prstGeom prst="rect">
              <a:avLst/>
            </a:prstGeom>
            <a:noFill/>
            <a:ln>
              <a:noFill/>
            </a:ln>
          </p:spPr>
        </p:pic>
        <p:pic>
          <p:nvPicPr>
            <p:cNvPr id="1357" name="Shape 1357"/>
            <p:cNvPicPr preferRelativeResize="0"/>
            <p:nvPr/>
          </p:nvPicPr>
          <p:blipFill rotWithShape="1">
            <a:blip r:embed="rId17">
              <a:alphaModFix/>
            </a:blip>
            <a:srcRect/>
            <a:stretch/>
          </p:blipFill>
          <p:spPr>
            <a:xfrm>
              <a:off x="7984533" y="9121709"/>
              <a:ext cx="3273266" cy="3273266"/>
            </a:xfrm>
            <a:prstGeom prst="rect">
              <a:avLst/>
            </a:prstGeom>
            <a:noFill/>
            <a:ln>
              <a:noFill/>
            </a:ln>
          </p:spPr>
        </p:pic>
        <p:pic>
          <p:nvPicPr>
            <p:cNvPr id="1358" name="Shape 1358"/>
            <p:cNvPicPr preferRelativeResize="0"/>
            <p:nvPr/>
          </p:nvPicPr>
          <p:blipFill rotWithShape="1">
            <a:blip r:embed="rId18">
              <a:alphaModFix/>
            </a:blip>
            <a:srcRect/>
            <a:stretch/>
          </p:blipFill>
          <p:spPr>
            <a:xfrm>
              <a:off x="10583472" y="9121709"/>
              <a:ext cx="3273266" cy="3273266"/>
            </a:xfrm>
            <a:prstGeom prst="rect">
              <a:avLst/>
            </a:prstGeom>
            <a:noFill/>
            <a:ln>
              <a:noFill/>
            </a:ln>
          </p:spPr>
        </p:pic>
        <p:pic>
          <p:nvPicPr>
            <p:cNvPr id="1359" name="Shape 1359"/>
            <p:cNvPicPr preferRelativeResize="0"/>
            <p:nvPr/>
          </p:nvPicPr>
          <p:blipFill rotWithShape="1">
            <a:blip r:embed="rId19">
              <a:alphaModFix/>
            </a:blip>
            <a:srcRect/>
            <a:stretch/>
          </p:blipFill>
          <p:spPr>
            <a:xfrm>
              <a:off x="13199379" y="9121709"/>
              <a:ext cx="3273266" cy="3273266"/>
            </a:xfrm>
            <a:prstGeom prst="rect">
              <a:avLst/>
            </a:prstGeom>
            <a:noFill/>
            <a:ln>
              <a:noFill/>
            </a:ln>
          </p:spPr>
        </p:pic>
        <p:pic>
          <p:nvPicPr>
            <p:cNvPr id="1360" name="Shape 1360"/>
            <p:cNvPicPr preferRelativeResize="0"/>
            <p:nvPr/>
          </p:nvPicPr>
          <p:blipFill rotWithShape="1">
            <a:blip r:embed="rId20">
              <a:alphaModFix/>
            </a:blip>
            <a:srcRect/>
            <a:stretch/>
          </p:blipFill>
          <p:spPr>
            <a:xfrm>
              <a:off x="15813313" y="9121709"/>
              <a:ext cx="3273266" cy="3273266"/>
            </a:xfrm>
            <a:prstGeom prst="rect">
              <a:avLst/>
            </a:prstGeom>
            <a:noFill/>
            <a:ln>
              <a:noFill/>
            </a:ln>
          </p:spPr>
        </p:pic>
        <p:pic>
          <p:nvPicPr>
            <p:cNvPr id="1361" name="Shape 1361"/>
            <p:cNvPicPr preferRelativeResize="0"/>
            <p:nvPr/>
          </p:nvPicPr>
          <p:blipFill rotWithShape="1">
            <a:blip r:embed="rId21">
              <a:alphaModFix/>
            </a:blip>
            <a:srcRect/>
            <a:stretch/>
          </p:blipFill>
          <p:spPr>
            <a:xfrm>
              <a:off x="18399125" y="9121709"/>
              <a:ext cx="3273266" cy="3273266"/>
            </a:xfrm>
            <a:prstGeom prst="rect">
              <a:avLst/>
            </a:prstGeom>
            <a:noFill/>
            <a:ln>
              <a:noFill/>
            </a:ln>
          </p:spPr>
        </p:pic>
        <p:pic>
          <p:nvPicPr>
            <p:cNvPr id="1362" name="Shape 1362"/>
            <p:cNvPicPr preferRelativeResize="0"/>
            <p:nvPr/>
          </p:nvPicPr>
          <p:blipFill rotWithShape="1">
            <a:blip r:embed="rId22">
              <a:alphaModFix/>
            </a:blip>
            <a:srcRect/>
            <a:stretch/>
          </p:blipFill>
          <p:spPr>
            <a:xfrm>
              <a:off x="5409812" y="9121709"/>
              <a:ext cx="3273266" cy="3273266"/>
            </a:xfrm>
            <a:prstGeom prst="rect">
              <a:avLst/>
            </a:prstGeom>
            <a:noFill/>
            <a:ln>
              <a:noFill/>
            </a:ln>
          </p:spPr>
        </p:pic>
        <p:pic>
          <p:nvPicPr>
            <p:cNvPr id="1363" name="Shape 1363"/>
            <p:cNvPicPr preferRelativeResize="0"/>
            <p:nvPr/>
          </p:nvPicPr>
          <p:blipFill rotWithShape="1">
            <a:blip r:embed="rId23">
              <a:alphaModFix/>
            </a:blip>
            <a:srcRect/>
            <a:stretch/>
          </p:blipFill>
          <p:spPr>
            <a:xfrm>
              <a:off x="2797773" y="3917559"/>
              <a:ext cx="3273266" cy="3273266"/>
            </a:xfrm>
            <a:prstGeom prst="rect">
              <a:avLst/>
            </a:prstGeom>
            <a:noFill/>
            <a:ln>
              <a:noFill/>
            </a:ln>
          </p:spPr>
        </p:pic>
        <p:pic>
          <p:nvPicPr>
            <p:cNvPr id="1364" name="Shape 1364"/>
            <p:cNvPicPr preferRelativeResize="0"/>
            <p:nvPr/>
          </p:nvPicPr>
          <p:blipFill rotWithShape="1">
            <a:blip r:embed="rId24">
              <a:alphaModFix/>
            </a:blip>
            <a:srcRect/>
            <a:stretch/>
          </p:blipFill>
          <p:spPr>
            <a:xfrm>
              <a:off x="7984533" y="3917559"/>
              <a:ext cx="3273266" cy="3273266"/>
            </a:xfrm>
            <a:prstGeom prst="rect">
              <a:avLst/>
            </a:prstGeom>
            <a:noFill/>
            <a:ln>
              <a:noFill/>
            </a:ln>
          </p:spPr>
        </p:pic>
        <p:pic>
          <p:nvPicPr>
            <p:cNvPr id="1365" name="Shape 1365"/>
            <p:cNvPicPr preferRelativeResize="0"/>
            <p:nvPr/>
          </p:nvPicPr>
          <p:blipFill rotWithShape="1">
            <a:blip r:embed="rId25">
              <a:alphaModFix/>
            </a:blip>
            <a:srcRect/>
            <a:stretch/>
          </p:blipFill>
          <p:spPr>
            <a:xfrm>
              <a:off x="10583472" y="3917559"/>
              <a:ext cx="3273266" cy="3273266"/>
            </a:xfrm>
            <a:prstGeom prst="rect">
              <a:avLst/>
            </a:prstGeom>
            <a:noFill/>
            <a:ln>
              <a:noFill/>
            </a:ln>
          </p:spPr>
        </p:pic>
        <p:pic>
          <p:nvPicPr>
            <p:cNvPr id="1366" name="Shape 1366"/>
            <p:cNvPicPr preferRelativeResize="0"/>
            <p:nvPr/>
          </p:nvPicPr>
          <p:blipFill rotWithShape="1">
            <a:blip r:embed="rId26">
              <a:alphaModFix/>
            </a:blip>
            <a:srcRect/>
            <a:stretch/>
          </p:blipFill>
          <p:spPr>
            <a:xfrm>
              <a:off x="13199379" y="3917559"/>
              <a:ext cx="3273266" cy="3273266"/>
            </a:xfrm>
            <a:prstGeom prst="rect">
              <a:avLst/>
            </a:prstGeom>
            <a:noFill/>
            <a:ln>
              <a:noFill/>
            </a:ln>
          </p:spPr>
        </p:pic>
        <p:pic>
          <p:nvPicPr>
            <p:cNvPr id="1367" name="Shape 1367"/>
            <p:cNvPicPr preferRelativeResize="0"/>
            <p:nvPr/>
          </p:nvPicPr>
          <p:blipFill rotWithShape="1">
            <a:blip r:embed="rId27">
              <a:alphaModFix/>
            </a:blip>
            <a:srcRect/>
            <a:stretch/>
          </p:blipFill>
          <p:spPr>
            <a:xfrm>
              <a:off x="15813313" y="3917559"/>
              <a:ext cx="3273266" cy="3273266"/>
            </a:xfrm>
            <a:prstGeom prst="rect">
              <a:avLst/>
            </a:prstGeom>
            <a:noFill/>
            <a:ln>
              <a:noFill/>
            </a:ln>
          </p:spPr>
        </p:pic>
        <p:pic>
          <p:nvPicPr>
            <p:cNvPr id="1368" name="Shape 1368"/>
            <p:cNvPicPr preferRelativeResize="0"/>
            <p:nvPr/>
          </p:nvPicPr>
          <p:blipFill rotWithShape="1">
            <a:blip r:embed="rId28">
              <a:alphaModFix/>
            </a:blip>
            <a:srcRect/>
            <a:stretch/>
          </p:blipFill>
          <p:spPr>
            <a:xfrm>
              <a:off x="18399125" y="3917559"/>
              <a:ext cx="3273266" cy="3273266"/>
            </a:xfrm>
            <a:prstGeom prst="rect">
              <a:avLst/>
            </a:prstGeom>
            <a:noFill/>
            <a:ln>
              <a:noFill/>
            </a:ln>
          </p:spPr>
        </p:pic>
        <p:pic>
          <p:nvPicPr>
            <p:cNvPr id="1369" name="Shape 1369"/>
            <p:cNvPicPr preferRelativeResize="0"/>
            <p:nvPr/>
          </p:nvPicPr>
          <p:blipFill rotWithShape="1">
            <a:blip r:embed="rId29">
              <a:alphaModFix/>
            </a:blip>
            <a:srcRect/>
            <a:stretch/>
          </p:blipFill>
          <p:spPr>
            <a:xfrm>
              <a:off x="5409812" y="3917559"/>
              <a:ext cx="3273266" cy="3273266"/>
            </a:xfrm>
            <a:prstGeom prst="rect">
              <a:avLst/>
            </a:prstGeom>
            <a:noFill/>
            <a:ln>
              <a:noFill/>
            </a:ln>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ntro 2">
  <p:cSld name="CUSTOM_3">
    <p:bg>
      <p:bgPr>
        <a:solidFill>
          <a:srgbClr val="1CE8B5"/>
        </a:solidFill>
        <a:effectLst/>
      </p:bgPr>
    </p:bg>
    <p:spTree>
      <p:nvGrpSpPr>
        <p:cNvPr id="1" name="Shape 1370"/>
        <p:cNvGrpSpPr/>
        <p:nvPr/>
      </p:nvGrpSpPr>
      <p:grpSpPr>
        <a:xfrm>
          <a:off x="0" y="0"/>
          <a:ext cx="0" cy="0"/>
          <a:chOff x="0" y="0"/>
          <a:chExt cx="0" cy="0"/>
        </a:xfrm>
      </p:grpSpPr>
      <p:pic>
        <p:nvPicPr>
          <p:cNvPr id="1371" name="Shape 1371"/>
          <p:cNvPicPr preferRelativeResize="0"/>
          <p:nvPr/>
        </p:nvPicPr>
        <p:blipFill rotWithShape="1">
          <a:blip r:embed="rId2">
            <a:alphaModFix/>
          </a:blip>
          <a:srcRect/>
          <a:stretch/>
        </p:blipFill>
        <p:spPr>
          <a:xfrm>
            <a:off x="6441539" y="1461113"/>
            <a:ext cx="3260451" cy="3260451"/>
          </a:xfrm>
          <a:prstGeom prst="rect">
            <a:avLst/>
          </a:prstGeom>
          <a:noFill/>
          <a:ln>
            <a:noFill/>
          </a:ln>
        </p:spPr>
      </p:pic>
      <p:pic>
        <p:nvPicPr>
          <p:cNvPr id="1372" name="Shape 1372"/>
          <p:cNvPicPr preferRelativeResize="0"/>
          <p:nvPr/>
        </p:nvPicPr>
        <p:blipFill rotWithShape="1">
          <a:blip r:embed="rId2">
            <a:alphaModFix/>
          </a:blip>
          <a:srcRect/>
          <a:stretch/>
        </p:blipFill>
        <p:spPr>
          <a:xfrm>
            <a:off x="10557530" y="1461113"/>
            <a:ext cx="3260451" cy="3260451"/>
          </a:xfrm>
          <a:prstGeom prst="rect">
            <a:avLst/>
          </a:prstGeom>
          <a:noFill/>
          <a:ln>
            <a:noFill/>
          </a:ln>
        </p:spPr>
      </p:pic>
      <p:pic>
        <p:nvPicPr>
          <p:cNvPr id="1373" name="Shape 1373"/>
          <p:cNvPicPr preferRelativeResize="0"/>
          <p:nvPr/>
        </p:nvPicPr>
        <p:blipFill rotWithShape="1">
          <a:blip r:embed="rId2">
            <a:alphaModFix/>
          </a:blip>
          <a:srcRect/>
          <a:stretch/>
        </p:blipFill>
        <p:spPr>
          <a:xfrm>
            <a:off x="14675646" y="1461113"/>
            <a:ext cx="3260451" cy="3260451"/>
          </a:xfrm>
          <a:prstGeom prst="rect">
            <a:avLst/>
          </a:prstGeom>
          <a:noFill/>
          <a:ln>
            <a:noFill/>
          </a:ln>
        </p:spPr>
      </p:pic>
      <p:pic>
        <p:nvPicPr>
          <p:cNvPr id="1374" name="Shape 1374"/>
          <p:cNvPicPr preferRelativeResize="0"/>
          <p:nvPr/>
        </p:nvPicPr>
        <p:blipFill rotWithShape="1">
          <a:blip r:embed="rId2">
            <a:alphaModFix/>
          </a:blip>
          <a:srcRect/>
          <a:stretch/>
        </p:blipFill>
        <p:spPr>
          <a:xfrm>
            <a:off x="18793773" y="1461113"/>
            <a:ext cx="3260451" cy="3260451"/>
          </a:xfrm>
          <a:prstGeom prst="rect">
            <a:avLst/>
          </a:prstGeom>
          <a:noFill/>
          <a:ln>
            <a:noFill/>
          </a:ln>
        </p:spPr>
      </p:pic>
      <p:pic>
        <p:nvPicPr>
          <p:cNvPr id="1375" name="Shape 1375"/>
          <p:cNvPicPr preferRelativeResize="0"/>
          <p:nvPr/>
        </p:nvPicPr>
        <p:blipFill rotWithShape="1">
          <a:blip r:embed="rId2">
            <a:alphaModFix/>
          </a:blip>
          <a:srcRect/>
          <a:stretch/>
        </p:blipFill>
        <p:spPr>
          <a:xfrm>
            <a:off x="2325548" y="1461113"/>
            <a:ext cx="3260451" cy="3260451"/>
          </a:xfrm>
          <a:prstGeom prst="rect">
            <a:avLst/>
          </a:prstGeom>
          <a:noFill/>
          <a:ln>
            <a:noFill/>
          </a:ln>
        </p:spPr>
      </p:pic>
      <p:pic>
        <p:nvPicPr>
          <p:cNvPr id="1376" name="Shape 1376"/>
          <p:cNvPicPr preferRelativeResize="0"/>
          <p:nvPr/>
        </p:nvPicPr>
        <p:blipFill rotWithShape="1">
          <a:blip r:embed="rId2">
            <a:alphaModFix/>
          </a:blip>
          <a:srcRect/>
          <a:stretch/>
        </p:blipFill>
        <p:spPr>
          <a:xfrm>
            <a:off x="6445778" y="5227775"/>
            <a:ext cx="3260451" cy="3260451"/>
          </a:xfrm>
          <a:prstGeom prst="rect">
            <a:avLst/>
          </a:prstGeom>
          <a:noFill/>
          <a:ln>
            <a:noFill/>
          </a:ln>
        </p:spPr>
      </p:pic>
      <p:pic>
        <p:nvPicPr>
          <p:cNvPr id="1377" name="Shape 1377"/>
          <p:cNvPicPr preferRelativeResize="0"/>
          <p:nvPr/>
        </p:nvPicPr>
        <p:blipFill rotWithShape="1">
          <a:blip r:embed="rId2">
            <a:alphaModFix/>
          </a:blip>
          <a:srcRect/>
          <a:stretch/>
        </p:blipFill>
        <p:spPr>
          <a:xfrm>
            <a:off x="10561769" y="5227775"/>
            <a:ext cx="3260451" cy="3260451"/>
          </a:xfrm>
          <a:prstGeom prst="rect">
            <a:avLst/>
          </a:prstGeom>
          <a:noFill/>
          <a:ln>
            <a:noFill/>
          </a:ln>
        </p:spPr>
      </p:pic>
      <p:pic>
        <p:nvPicPr>
          <p:cNvPr id="1378" name="Shape 1378"/>
          <p:cNvPicPr preferRelativeResize="0"/>
          <p:nvPr/>
        </p:nvPicPr>
        <p:blipFill rotWithShape="1">
          <a:blip r:embed="rId2">
            <a:alphaModFix/>
          </a:blip>
          <a:srcRect/>
          <a:stretch/>
        </p:blipFill>
        <p:spPr>
          <a:xfrm>
            <a:off x="14679885" y="5227775"/>
            <a:ext cx="3260451" cy="3260451"/>
          </a:xfrm>
          <a:prstGeom prst="rect">
            <a:avLst/>
          </a:prstGeom>
          <a:noFill/>
          <a:ln>
            <a:noFill/>
          </a:ln>
        </p:spPr>
      </p:pic>
      <p:pic>
        <p:nvPicPr>
          <p:cNvPr id="1379" name="Shape 1379"/>
          <p:cNvPicPr preferRelativeResize="0"/>
          <p:nvPr/>
        </p:nvPicPr>
        <p:blipFill rotWithShape="1">
          <a:blip r:embed="rId2">
            <a:alphaModFix/>
          </a:blip>
          <a:srcRect/>
          <a:stretch/>
        </p:blipFill>
        <p:spPr>
          <a:xfrm>
            <a:off x="18798012" y="5227775"/>
            <a:ext cx="3260451" cy="3260451"/>
          </a:xfrm>
          <a:prstGeom prst="rect">
            <a:avLst/>
          </a:prstGeom>
          <a:noFill/>
          <a:ln>
            <a:noFill/>
          </a:ln>
        </p:spPr>
      </p:pic>
      <p:pic>
        <p:nvPicPr>
          <p:cNvPr id="1380" name="Shape 1380"/>
          <p:cNvPicPr preferRelativeResize="0"/>
          <p:nvPr/>
        </p:nvPicPr>
        <p:blipFill rotWithShape="1">
          <a:blip r:embed="rId2">
            <a:alphaModFix/>
          </a:blip>
          <a:srcRect/>
          <a:stretch/>
        </p:blipFill>
        <p:spPr>
          <a:xfrm>
            <a:off x="2329787" y="5227775"/>
            <a:ext cx="3260451" cy="3260451"/>
          </a:xfrm>
          <a:prstGeom prst="rect">
            <a:avLst/>
          </a:prstGeom>
          <a:noFill/>
          <a:ln>
            <a:noFill/>
          </a:ln>
        </p:spPr>
      </p:pic>
      <p:pic>
        <p:nvPicPr>
          <p:cNvPr id="1381" name="Shape 1381"/>
          <p:cNvPicPr preferRelativeResize="0"/>
          <p:nvPr/>
        </p:nvPicPr>
        <p:blipFill rotWithShape="1">
          <a:blip r:embed="rId2">
            <a:alphaModFix/>
          </a:blip>
          <a:srcRect/>
          <a:stretch/>
        </p:blipFill>
        <p:spPr>
          <a:xfrm>
            <a:off x="6441529" y="8994437"/>
            <a:ext cx="3260451" cy="3260451"/>
          </a:xfrm>
          <a:prstGeom prst="rect">
            <a:avLst/>
          </a:prstGeom>
          <a:noFill/>
          <a:ln>
            <a:noFill/>
          </a:ln>
        </p:spPr>
      </p:pic>
      <p:pic>
        <p:nvPicPr>
          <p:cNvPr id="1382" name="Shape 1382"/>
          <p:cNvPicPr preferRelativeResize="0"/>
          <p:nvPr/>
        </p:nvPicPr>
        <p:blipFill rotWithShape="1">
          <a:blip r:embed="rId2">
            <a:alphaModFix/>
          </a:blip>
          <a:srcRect/>
          <a:stretch/>
        </p:blipFill>
        <p:spPr>
          <a:xfrm>
            <a:off x="10557520" y="8994437"/>
            <a:ext cx="3260451" cy="3260451"/>
          </a:xfrm>
          <a:prstGeom prst="rect">
            <a:avLst/>
          </a:prstGeom>
          <a:noFill/>
          <a:ln>
            <a:noFill/>
          </a:ln>
        </p:spPr>
      </p:pic>
      <p:pic>
        <p:nvPicPr>
          <p:cNvPr id="1383" name="Shape 1383"/>
          <p:cNvPicPr preferRelativeResize="0"/>
          <p:nvPr/>
        </p:nvPicPr>
        <p:blipFill rotWithShape="1">
          <a:blip r:embed="rId2">
            <a:alphaModFix/>
          </a:blip>
          <a:srcRect/>
          <a:stretch/>
        </p:blipFill>
        <p:spPr>
          <a:xfrm>
            <a:off x="14675636" y="8994437"/>
            <a:ext cx="3260451" cy="3260451"/>
          </a:xfrm>
          <a:prstGeom prst="rect">
            <a:avLst/>
          </a:prstGeom>
          <a:noFill/>
          <a:ln>
            <a:noFill/>
          </a:ln>
        </p:spPr>
      </p:pic>
      <p:pic>
        <p:nvPicPr>
          <p:cNvPr id="1384" name="Shape 1384"/>
          <p:cNvPicPr preferRelativeResize="0"/>
          <p:nvPr/>
        </p:nvPicPr>
        <p:blipFill rotWithShape="1">
          <a:blip r:embed="rId2">
            <a:alphaModFix/>
          </a:blip>
          <a:srcRect/>
          <a:stretch/>
        </p:blipFill>
        <p:spPr>
          <a:xfrm>
            <a:off x="18793762" y="8994437"/>
            <a:ext cx="3260451" cy="3260451"/>
          </a:xfrm>
          <a:prstGeom prst="rect">
            <a:avLst/>
          </a:prstGeom>
          <a:noFill/>
          <a:ln>
            <a:noFill/>
          </a:ln>
        </p:spPr>
      </p:pic>
      <p:pic>
        <p:nvPicPr>
          <p:cNvPr id="1385" name="Shape 1385"/>
          <p:cNvPicPr preferRelativeResize="0"/>
          <p:nvPr/>
        </p:nvPicPr>
        <p:blipFill rotWithShape="1">
          <a:blip r:embed="rId2">
            <a:alphaModFix/>
          </a:blip>
          <a:srcRect/>
          <a:stretch/>
        </p:blipFill>
        <p:spPr>
          <a:xfrm>
            <a:off x="2325538" y="8994437"/>
            <a:ext cx="3260451" cy="326045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Indigo Title Slide">
  <p:cSld name="Sample Light Slide">
    <p:bg>
      <p:bgPr>
        <a:solidFill>
          <a:srgbClr val="536DFE"/>
        </a:solidFill>
        <a:effectLst/>
      </p:bgPr>
    </p:bg>
    <p:spTree>
      <p:nvGrpSpPr>
        <p:cNvPr id="1" name="Shape 1386"/>
        <p:cNvGrpSpPr/>
        <p:nvPr/>
      </p:nvGrpSpPr>
      <p:grpSpPr>
        <a:xfrm>
          <a:off x="0" y="0"/>
          <a:ext cx="0" cy="0"/>
          <a:chOff x="0" y="0"/>
          <a:chExt cx="0" cy="0"/>
        </a:xfrm>
      </p:grpSpPr>
      <p:pic>
        <p:nvPicPr>
          <p:cNvPr id="1387" name="Shape 1387"/>
          <p:cNvPicPr preferRelativeResize="0"/>
          <p:nvPr/>
        </p:nvPicPr>
        <p:blipFill rotWithShape="1">
          <a:blip r:embed="rId2">
            <a:alphaModFix/>
          </a:blip>
          <a:srcRect t="14285" b="14285"/>
          <a:stretch/>
        </p:blipFill>
        <p:spPr>
          <a:xfrm>
            <a:off x="1741725" y="557463"/>
            <a:ext cx="2344475" cy="1674600"/>
          </a:xfrm>
          <a:prstGeom prst="rect">
            <a:avLst/>
          </a:prstGeom>
          <a:noFill/>
          <a:ln>
            <a:noFill/>
          </a:ln>
        </p:spPr>
      </p:pic>
      <p:pic>
        <p:nvPicPr>
          <p:cNvPr id="1388" name="Shape 1388"/>
          <p:cNvPicPr preferRelativeResize="0"/>
          <p:nvPr/>
        </p:nvPicPr>
        <p:blipFill rotWithShape="1">
          <a:blip r:embed="rId3">
            <a:alphaModFix/>
          </a:blip>
          <a:srcRect/>
          <a:stretch/>
        </p:blipFill>
        <p:spPr>
          <a:xfrm>
            <a:off x="16805250" y="7275050"/>
            <a:ext cx="6186726" cy="6186700"/>
          </a:xfrm>
          <a:prstGeom prst="rect">
            <a:avLst/>
          </a:prstGeom>
          <a:noFill/>
          <a:ln>
            <a:noFill/>
          </a:ln>
        </p:spPr>
      </p:pic>
      <p:sp>
        <p:nvSpPr>
          <p:cNvPr id="1389" name="Shape 1389"/>
          <p:cNvSpPr txBox="1">
            <a:spLocks noGrp="1"/>
          </p:cNvSpPr>
          <p:nvPr>
            <p:ph type="title"/>
          </p:nvPr>
        </p:nvSpPr>
        <p:spPr>
          <a:xfrm>
            <a:off x="2155750" y="78683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390" name="Shape 1390"/>
          <p:cNvSpPr txBox="1">
            <a:spLocks noGrp="1"/>
          </p:cNvSpPr>
          <p:nvPr>
            <p:ph type="subTitle" idx="1"/>
          </p:nvPr>
        </p:nvSpPr>
        <p:spPr>
          <a:xfrm>
            <a:off x="2155750" y="9807225"/>
            <a:ext cx="117702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Orange Title Slide">
  <p:cSld name="Sample Light Slide_1">
    <p:bg>
      <p:bgPr>
        <a:solidFill>
          <a:srgbClr val="FF6C00"/>
        </a:solidFill>
        <a:effectLst/>
      </p:bgPr>
    </p:bg>
    <p:spTree>
      <p:nvGrpSpPr>
        <p:cNvPr id="1" name="Shape 1391"/>
        <p:cNvGrpSpPr/>
        <p:nvPr/>
      </p:nvGrpSpPr>
      <p:grpSpPr>
        <a:xfrm>
          <a:off x="0" y="0"/>
          <a:ext cx="0" cy="0"/>
          <a:chOff x="0" y="0"/>
          <a:chExt cx="0" cy="0"/>
        </a:xfrm>
      </p:grpSpPr>
      <p:pic>
        <p:nvPicPr>
          <p:cNvPr id="1392" name="Shape 1392"/>
          <p:cNvPicPr preferRelativeResize="0"/>
          <p:nvPr/>
        </p:nvPicPr>
        <p:blipFill rotWithShape="1">
          <a:blip r:embed="rId2">
            <a:alphaModFix/>
          </a:blip>
          <a:srcRect/>
          <a:stretch/>
        </p:blipFill>
        <p:spPr>
          <a:xfrm>
            <a:off x="16816050" y="7298188"/>
            <a:ext cx="6199100" cy="6199100"/>
          </a:xfrm>
          <a:prstGeom prst="rect">
            <a:avLst/>
          </a:prstGeom>
          <a:noFill/>
          <a:ln>
            <a:noFill/>
          </a:ln>
        </p:spPr>
      </p:pic>
      <p:sp>
        <p:nvSpPr>
          <p:cNvPr id="1393" name="Shape 1393"/>
          <p:cNvSpPr txBox="1">
            <a:spLocks noGrp="1"/>
          </p:cNvSpPr>
          <p:nvPr>
            <p:ph type="title"/>
          </p:nvPr>
        </p:nvSpPr>
        <p:spPr>
          <a:xfrm>
            <a:off x="2155750" y="78683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394" name="Shape 1394"/>
          <p:cNvSpPr txBox="1">
            <a:spLocks noGrp="1"/>
          </p:cNvSpPr>
          <p:nvPr>
            <p:ph type="subTitle" idx="1"/>
          </p:nvPr>
        </p:nvSpPr>
        <p:spPr>
          <a:xfrm>
            <a:off x="2155750" y="9807225"/>
            <a:ext cx="117702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1395" name="Shape 1395"/>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Teal Title Slide">
  <p:cSld name="Photo blank">
    <p:bg>
      <p:bgPr>
        <a:solidFill>
          <a:srgbClr val="1CE8B5"/>
        </a:solidFill>
        <a:effectLst/>
      </p:bgPr>
    </p:bg>
    <p:spTree>
      <p:nvGrpSpPr>
        <p:cNvPr id="1" name="Shape 1396"/>
        <p:cNvGrpSpPr/>
        <p:nvPr/>
      </p:nvGrpSpPr>
      <p:grpSpPr>
        <a:xfrm>
          <a:off x="0" y="0"/>
          <a:ext cx="0" cy="0"/>
          <a:chOff x="0" y="0"/>
          <a:chExt cx="0" cy="0"/>
        </a:xfrm>
      </p:grpSpPr>
      <p:pic>
        <p:nvPicPr>
          <p:cNvPr id="1397" name="Shape 1397"/>
          <p:cNvPicPr preferRelativeResize="0"/>
          <p:nvPr/>
        </p:nvPicPr>
        <p:blipFill rotWithShape="1">
          <a:blip r:embed="rId2">
            <a:alphaModFix/>
          </a:blip>
          <a:srcRect/>
          <a:stretch/>
        </p:blipFill>
        <p:spPr>
          <a:xfrm>
            <a:off x="16816050" y="7298200"/>
            <a:ext cx="6199100" cy="6199074"/>
          </a:xfrm>
          <a:prstGeom prst="rect">
            <a:avLst/>
          </a:prstGeom>
          <a:noFill/>
          <a:ln>
            <a:noFill/>
          </a:ln>
        </p:spPr>
      </p:pic>
      <p:sp>
        <p:nvSpPr>
          <p:cNvPr id="1398" name="Shape 1398"/>
          <p:cNvSpPr txBox="1">
            <a:spLocks noGrp="1"/>
          </p:cNvSpPr>
          <p:nvPr>
            <p:ph type="title"/>
          </p:nvPr>
        </p:nvSpPr>
        <p:spPr>
          <a:xfrm>
            <a:off x="2155750" y="78683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399" name="Shape 1399"/>
          <p:cNvSpPr txBox="1">
            <a:spLocks noGrp="1"/>
          </p:cNvSpPr>
          <p:nvPr>
            <p:ph type="subTitle" idx="1"/>
          </p:nvPr>
        </p:nvSpPr>
        <p:spPr>
          <a:xfrm>
            <a:off x="2155750" y="9807225"/>
            <a:ext cx="117702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1400" name="Shape 1400"/>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White Slide w/ Blue">
  <p:cSld name="CUSTOM_1_1">
    <p:bg>
      <p:bgPr>
        <a:solidFill>
          <a:srgbClr val="FFFFFF"/>
        </a:solidFill>
        <a:effectLst/>
      </p:bgPr>
    </p:bg>
    <p:spTree>
      <p:nvGrpSpPr>
        <p:cNvPr id="1" name="Shape 1401"/>
        <p:cNvGrpSpPr/>
        <p:nvPr/>
      </p:nvGrpSpPr>
      <p:grpSpPr>
        <a:xfrm>
          <a:off x="0" y="0"/>
          <a:ext cx="0" cy="0"/>
          <a:chOff x="0" y="0"/>
          <a:chExt cx="0" cy="0"/>
        </a:xfrm>
      </p:grpSpPr>
      <p:sp>
        <p:nvSpPr>
          <p:cNvPr id="1402" name="Shape 1402"/>
          <p:cNvSpPr txBox="1">
            <a:spLocks noGrp="1"/>
          </p:cNvSpPr>
          <p:nvPr>
            <p:ph type="title"/>
          </p:nvPr>
        </p:nvSpPr>
        <p:spPr>
          <a:xfrm>
            <a:off x="2160800" y="3291925"/>
            <a:ext cx="18193800" cy="24102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0800">
                <a:solidFill>
                  <a:srgbClr val="536DFE"/>
                </a:solidFill>
                <a:latin typeface="Google Sans"/>
                <a:ea typeface="Google Sans"/>
                <a:cs typeface="Google Sans"/>
                <a:sym typeface="Google Sans"/>
              </a:defRPr>
            </a:lvl1pPr>
            <a:lvl2pPr lvl="1" rtl="0">
              <a:spcBef>
                <a:spcPts val="0"/>
              </a:spcBef>
              <a:spcAft>
                <a:spcPts val="0"/>
              </a:spcAft>
              <a:buNone/>
              <a:defRPr sz="10800">
                <a:solidFill>
                  <a:srgbClr val="536DFE"/>
                </a:solidFill>
                <a:latin typeface="Google Sans"/>
                <a:ea typeface="Google Sans"/>
                <a:cs typeface="Google Sans"/>
                <a:sym typeface="Google Sans"/>
              </a:defRPr>
            </a:lvl2pPr>
            <a:lvl3pPr lvl="2" rtl="0">
              <a:spcBef>
                <a:spcPts val="0"/>
              </a:spcBef>
              <a:spcAft>
                <a:spcPts val="0"/>
              </a:spcAft>
              <a:buNone/>
              <a:defRPr sz="10800">
                <a:solidFill>
                  <a:srgbClr val="536DFE"/>
                </a:solidFill>
                <a:latin typeface="Google Sans"/>
                <a:ea typeface="Google Sans"/>
                <a:cs typeface="Google Sans"/>
                <a:sym typeface="Google Sans"/>
              </a:defRPr>
            </a:lvl3pPr>
            <a:lvl4pPr lvl="3" rtl="0">
              <a:spcBef>
                <a:spcPts val="0"/>
              </a:spcBef>
              <a:spcAft>
                <a:spcPts val="0"/>
              </a:spcAft>
              <a:buNone/>
              <a:defRPr sz="10800">
                <a:solidFill>
                  <a:srgbClr val="536DFE"/>
                </a:solidFill>
                <a:latin typeface="Google Sans"/>
                <a:ea typeface="Google Sans"/>
                <a:cs typeface="Google Sans"/>
                <a:sym typeface="Google Sans"/>
              </a:defRPr>
            </a:lvl4pPr>
            <a:lvl5pPr lvl="4" rtl="0">
              <a:spcBef>
                <a:spcPts val="0"/>
              </a:spcBef>
              <a:spcAft>
                <a:spcPts val="0"/>
              </a:spcAft>
              <a:buNone/>
              <a:defRPr sz="10800">
                <a:solidFill>
                  <a:srgbClr val="536DFE"/>
                </a:solidFill>
                <a:latin typeface="Google Sans"/>
                <a:ea typeface="Google Sans"/>
                <a:cs typeface="Google Sans"/>
                <a:sym typeface="Google Sans"/>
              </a:defRPr>
            </a:lvl5pPr>
            <a:lvl6pPr lvl="5" rtl="0">
              <a:spcBef>
                <a:spcPts val="0"/>
              </a:spcBef>
              <a:spcAft>
                <a:spcPts val="0"/>
              </a:spcAft>
              <a:buNone/>
              <a:defRPr sz="10800">
                <a:solidFill>
                  <a:srgbClr val="536DFE"/>
                </a:solidFill>
                <a:latin typeface="Google Sans"/>
                <a:ea typeface="Google Sans"/>
                <a:cs typeface="Google Sans"/>
                <a:sym typeface="Google Sans"/>
              </a:defRPr>
            </a:lvl6pPr>
            <a:lvl7pPr lvl="6" rtl="0">
              <a:spcBef>
                <a:spcPts val="0"/>
              </a:spcBef>
              <a:spcAft>
                <a:spcPts val="0"/>
              </a:spcAft>
              <a:buNone/>
              <a:defRPr sz="10800">
                <a:solidFill>
                  <a:srgbClr val="536DFE"/>
                </a:solidFill>
                <a:latin typeface="Google Sans"/>
                <a:ea typeface="Google Sans"/>
                <a:cs typeface="Google Sans"/>
                <a:sym typeface="Google Sans"/>
              </a:defRPr>
            </a:lvl7pPr>
            <a:lvl8pPr lvl="7" rtl="0">
              <a:spcBef>
                <a:spcPts val="0"/>
              </a:spcBef>
              <a:spcAft>
                <a:spcPts val="0"/>
              </a:spcAft>
              <a:buNone/>
              <a:defRPr sz="10800">
                <a:solidFill>
                  <a:srgbClr val="536DFE"/>
                </a:solidFill>
                <a:latin typeface="Google Sans"/>
                <a:ea typeface="Google Sans"/>
                <a:cs typeface="Google Sans"/>
                <a:sym typeface="Google Sans"/>
              </a:defRPr>
            </a:lvl8pPr>
            <a:lvl9pPr lvl="8" rtl="0">
              <a:spcBef>
                <a:spcPts val="0"/>
              </a:spcBef>
              <a:spcAft>
                <a:spcPts val="0"/>
              </a:spcAft>
              <a:buNone/>
              <a:defRPr sz="10800">
                <a:solidFill>
                  <a:srgbClr val="536DFE"/>
                </a:solidFill>
                <a:latin typeface="Google Sans"/>
                <a:ea typeface="Google Sans"/>
                <a:cs typeface="Google Sans"/>
                <a:sym typeface="Google Sans"/>
              </a:defRPr>
            </a:lvl9pPr>
          </a:lstStyle>
          <a:p>
            <a:endParaRPr/>
          </a:p>
        </p:txBody>
      </p:sp>
      <p:sp>
        <p:nvSpPr>
          <p:cNvPr id="1403" name="Shape 1403"/>
          <p:cNvSpPr txBox="1">
            <a:spLocks noGrp="1"/>
          </p:cNvSpPr>
          <p:nvPr>
            <p:ph type="subTitle" idx="1"/>
          </p:nvPr>
        </p:nvSpPr>
        <p:spPr>
          <a:xfrm>
            <a:off x="2160800" y="5397425"/>
            <a:ext cx="19627500" cy="1326300"/>
          </a:xfrm>
          <a:prstGeom prst="rect">
            <a:avLst/>
          </a:prstGeom>
        </p:spPr>
        <p:txBody>
          <a:bodyPr spcFirstLastPara="1" wrap="square" lIns="91425" tIns="91425" rIns="91425" bIns="91425" anchor="t" anchorCtr="0"/>
          <a:lstStyle>
            <a:lvl1pPr lvl="0" rtl="0">
              <a:lnSpc>
                <a:spcPct val="150000"/>
              </a:lnSpc>
              <a:spcBef>
                <a:spcPts val="0"/>
              </a:spcBef>
              <a:spcAft>
                <a:spcPts val="0"/>
              </a:spcAft>
              <a:buNone/>
              <a:defRPr sz="6400">
                <a:solidFill>
                  <a:srgbClr val="536DFE"/>
                </a:solidFill>
                <a:latin typeface="Google Sans"/>
                <a:ea typeface="Google Sans"/>
                <a:cs typeface="Google Sans"/>
                <a:sym typeface="Google Sans"/>
              </a:defRPr>
            </a:lvl1pPr>
            <a:lvl2pPr lvl="1" rtl="0">
              <a:spcBef>
                <a:spcPts val="0"/>
              </a:spcBef>
              <a:spcAft>
                <a:spcPts val="0"/>
              </a:spcAft>
              <a:buNone/>
              <a:defRPr sz="6400">
                <a:solidFill>
                  <a:srgbClr val="536DFE"/>
                </a:solidFill>
                <a:latin typeface="Google Sans"/>
                <a:ea typeface="Google Sans"/>
                <a:cs typeface="Google Sans"/>
                <a:sym typeface="Google Sans"/>
              </a:defRPr>
            </a:lvl2pPr>
            <a:lvl3pPr lvl="2" rtl="0">
              <a:spcBef>
                <a:spcPts val="0"/>
              </a:spcBef>
              <a:spcAft>
                <a:spcPts val="0"/>
              </a:spcAft>
              <a:buNone/>
              <a:defRPr sz="6400">
                <a:solidFill>
                  <a:srgbClr val="536DFE"/>
                </a:solidFill>
                <a:latin typeface="Google Sans"/>
                <a:ea typeface="Google Sans"/>
                <a:cs typeface="Google Sans"/>
                <a:sym typeface="Google Sans"/>
              </a:defRPr>
            </a:lvl3pPr>
            <a:lvl4pPr lvl="3" rtl="0">
              <a:spcBef>
                <a:spcPts val="0"/>
              </a:spcBef>
              <a:spcAft>
                <a:spcPts val="0"/>
              </a:spcAft>
              <a:buNone/>
              <a:defRPr sz="6400">
                <a:solidFill>
                  <a:srgbClr val="536DFE"/>
                </a:solidFill>
                <a:latin typeface="Google Sans"/>
                <a:ea typeface="Google Sans"/>
                <a:cs typeface="Google Sans"/>
                <a:sym typeface="Google Sans"/>
              </a:defRPr>
            </a:lvl4pPr>
            <a:lvl5pPr lvl="4" rtl="0">
              <a:spcBef>
                <a:spcPts val="0"/>
              </a:spcBef>
              <a:spcAft>
                <a:spcPts val="0"/>
              </a:spcAft>
              <a:buNone/>
              <a:defRPr sz="6400">
                <a:solidFill>
                  <a:srgbClr val="536DFE"/>
                </a:solidFill>
                <a:latin typeface="Google Sans"/>
                <a:ea typeface="Google Sans"/>
                <a:cs typeface="Google Sans"/>
                <a:sym typeface="Google Sans"/>
              </a:defRPr>
            </a:lvl5pPr>
            <a:lvl6pPr lvl="5" rtl="0">
              <a:spcBef>
                <a:spcPts val="0"/>
              </a:spcBef>
              <a:spcAft>
                <a:spcPts val="0"/>
              </a:spcAft>
              <a:buNone/>
              <a:defRPr sz="6400">
                <a:solidFill>
                  <a:srgbClr val="536DFE"/>
                </a:solidFill>
                <a:latin typeface="Google Sans"/>
                <a:ea typeface="Google Sans"/>
                <a:cs typeface="Google Sans"/>
                <a:sym typeface="Google Sans"/>
              </a:defRPr>
            </a:lvl6pPr>
            <a:lvl7pPr lvl="6" rtl="0">
              <a:spcBef>
                <a:spcPts val="0"/>
              </a:spcBef>
              <a:spcAft>
                <a:spcPts val="0"/>
              </a:spcAft>
              <a:buNone/>
              <a:defRPr sz="6400">
                <a:solidFill>
                  <a:srgbClr val="536DFE"/>
                </a:solidFill>
                <a:latin typeface="Google Sans"/>
                <a:ea typeface="Google Sans"/>
                <a:cs typeface="Google Sans"/>
                <a:sym typeface="Google Sans"/>
              </a:defRPr>
            </a:lvl7pPr>
            <a:lvl8pPr lvl="7" rtl="0">
              <a:spcBef>
                <a:spcPts val="0"/>
              </a:spcBef>
              <a:spcAft>
                <a:spcPts val="0"/>
              </a:spcAft>
              <a:buNone/>
              <a:defRPr sz="6400">
                <a:solidFill>
                  <a:srgbClr val="536DFE"/>
                </a:solidFill>
                <a:latin typeface="Google Sans"/>
                <a:ea typeface="Google Sans"/>
                <a:cs typeface="Google Sans"/>
                <a:sym typeface="Google Sans"/>
              </a:defRPr>
            </a:lvl8pPr>
            <a:lvl9pPr lvl="8" rtl="0">
              <a:spcBef>
                <a:spcPts val="0"/>
              </a:spcBef>
              <a:spcAft>
                <a:spcPts val="0"/>
              </a:spcAft>
              <a:buNone/>
              <a:defRPr sz="6400">
                <a:solidFill>
                  <a:srgbClr val="536DFE"/>
                </a:solidFill>
                <a:latin typeface="Google Sans"/>
                <a:ea typeface="Google Sans"/>
                <a:cs typeface="Google Sans"/>
                <a:sym typeface="Google Sans"/>
              </a:defRPr>
            </a:lvl9pPr>
          </a:lstStyle>
          <a:p>
            <a:endParaRPr/>
          </a:p>
        </p:txBody>
      </p:sp>
      <p:sp>
        <p:nvSpPr>
          <p:cNvPr id="1404" name="Shape 1404"/>
          <p:cNvSpPr txBox="1">
            <a:spLocks noGrp="1"/>
          </p:cNvSpPr>
          <p:nvPr>
            <p:ph type="body" idx="2"/>
          </p:nvPr>
        </p:nvSpPr>
        <p:spPr>
          <a:xfrm>
            <a:off x="2160800" y="6880825"/>
            <a:ext cx="16309800" cy="4758900"/>
          </a:xfrm>
          <a:prstGeom prst="rect">
            <a:avLst/>
          </a:prstGeom>
        </p:spPr>
        <p:txBody>
          <a:bodyPr spcFirstLastPara="1" wrap="square" lIns="91425" tIns="91425" rIns="91425" bIns="91425" anchor="t" anchorCtr="0"/>
          <a:lstStyle>
            <a:lvl1pPr marL="457200" lvl="0"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9pPr>
          </a:lstStyle>
          <a:p>
            <a:endParaRPr/>
          </a:p>
        </p:txBody>
      </p:sp>
      <p:pic>
        <p:nvPicPr>
          <p:cNvPr id="1405" name="Shape 1405"/>
          <p:cNvPicPr preferRelativeResize="0"/>
          <p:nvPr/>
        </p:nvPicPr>
        <p:blipFill rotWithShape="1">
          <a:blip r:embed="rId2">
            <a:alphaModFix/>
          </a:blip>
          <a:srcRect t="17669" b="17676"/>
          <a:stretch/>
        </p:blipFill>
        <p:spPr>
          <a:xfrm>
            <a:off x="19900495" y="11902513"/>
            <a:ext cx="2745098" cy="94909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White Slide w/ Orange">
  <p:cSld name="CUSTOM_1_1_3">
    <p:bg>
      <p:bgPr>
        <a:solidFill>
          <a:srgbClr val="FFFFFF"/>
        </a:solidFill>
        <a:effectLst/>
      </p:bgPr>
    </p:bg>
    <p:spTree>
      <p:nvGrpSpPr>
        <p:cNvPr id="1" name="Shape 1406"/>
        <p:cNvGrpSpPr/>
        <p:nvPr/>
      </p:nvGrpSpPr>
      <p:grpSpPr>
        <a:xfrm>
          <a:off x="0" y="0"/>
          <a:ext cx="0" cy="0"/>
          <a:chOff x="0" y="0"/>
          <a:chExt cx="0" cy="0"/>
        </a:xfrm>
      </p:grpSpPr>
      <p:sp>
        <p:nvSpPr>
          <p:cNvPr id="1407" name="Shape 1407"/>
          <p:cNvSpPr txBox="1">
            <a:spLocks noGrp="1"/>
          </p:cNvSpPr>
          <p:nvPr>
            <p:ph type="title"/>
          </p:nvPr>
        </p:nvSpPr>
        <p:spPr>
          <a:xfrm>
            <a:off x="2160800" y="3291925"/>
            <a:ext cx="18193800" cy="24102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0800">
                <a:solidFill>
                  <a:srgbClr val="FF6C00"/>
                </a:solidFill>
                <a:latin typeface="Google Sans"/>
                <a:ea typeface="Google Sans"/>
                <a:cs typeface="Google Sans"/>
                <a:sym typeface="Google Sans"/>
              </a:defRPr>
            </a:lvl1pPr>
            <a:lvl2pPr lvl="1" rtl="0">
              <a:spcBef>
                <a:spcPts val="0"/>
              </a:spcBef>
              <a:spcAft>
                <a:spcPts val="0"/>
              </a:spcAft>
              <a:buNone/>
              <a:defRPr sz="10800">
                <a:solidFill>
                  <a:srgbClr val="FF6C00"/>
                </a:solidFill>
                <a:latin typeface="Google Sans"/>
                <a:ea typeface="Google Sans"/>
                <a:cs typeface="Google Sans"/>
                <a:sym typeface="Google Sans"/>
              </a:defRPr>
            </a:lvl2pPr>
            <a:lvl3pPr lvl="2" rtl="0">
              <a:spcBef>
                <a:spcPts val="0"/>
              </a:spcBef>
              <a:spcAft>
                <a:spcPts val="0"/>
              </a:spcAft>
              <a:buNone/>
              <a:defRPr sz="10800">
                <a:solidFill>
                  <a:srgbClr val="FF6C00"/>
                </a:solidFill>
                <a:latin typeface="Google Sans"/>
                <a:ea typeface="Google Sans"/>
                <a:cs typeface="Google Sans"/>
                <a:sym typeface="Google Sans"/>
              </a:defRPr>
            </a:lvl3pPr>
            <a:lvl4pPr lvl="3" rtl="0">
              <a:spcBef>
                <a:spcPts val="0"/>
              </a:spcBef>
              <a:spcAft>
                <a:spcPts val="0"/>
              </a:spcAft>
              <a:buNone/>
              <a:defRPr sz="10800">
                <a:solidFill>
                  <a:srgbClr val="FF6C00"/>
                </a:solidFill>
                <a:latin typeface="Google Sans"/>
                <a:ea typeface="Google Sans"/>
                <a:cs typeface="Google Sans"/>
                <a:sym typeface="Google Sans"/>
              </a:defRPr>
            </a:lvl4pPr>
            <a:lvl5pPr lvl="4" rtl="0">
              <a:spcBef>
                <a:spcPts val="0"/>
              </a:spcBef>
              <a:spcAft>
                <a:spcPts val="0"/>
              </a:spcAft>
              <a:buNone/>
              <a:defRPr sz="10800">
                <a:solidFill>
                  <a:srgbClr val="FF6C00"/>
                </a:solidFill>
                <a:latin typeface="Google Sans"/>
                <a:ea typeface="Google Sans"/>
                <a:cs typeface="Google Sans"/>
                <a:sym typeface="Google Sans"/>
              </a:defRPr>
            </a:lvl5pPr>
            <a:lvl6pPr lvl="5" rtl="0">
              <a:spcBef>
                <a:spcPts val="0"/>
              </a:spcBef>
              <a:spcAft>
                <a:spcPts val="0"/>
              </a:spcAft>
              <a:buNone/>
              <a:defRPr sz="10800">
                <a:solidFill>
                  <a:srgbClr val="FF6C00"/>
                </a:solidFill>
                <a:latin typeface="Google Sans"/>
                <a:ea typeface="Google Sans"/>
                <a:cs typeface="Google Sans"/>
                <a:sym typeface="Google Sans"/>
              </a:defRPr>
            </a:lvl6pPr>
            <a:lvl7pPr lvl="6" rtl="0">
              <a:spcBef>
                <a:spcPts val="0"/>
              </a:spcBef>
              <a:spcAft>
                <a:spcPts val="0"/>
              </a:spcAft>
              <a:buNone/>
              <a:defRPr sz="10800">
                <a:solidFill>
                  <a:srgbClr val="FF6C00"/>
                </a:solidFill>
                <a:latin typeface="Google Sans"/>
                <a:ea typeface="Google Sans"/>
                <a:cs typeface="Google Sans"/>
                <a:sym typeface="Google Sans"/>
              </a:defRPr>
            </a:lvl7pPr>
            <a:lvl8pPr lvl="7" rtl="0">
              <a:spcBef>
                <a:spcPts val="0"/>
              </a:spcBef>
              <a:spcAft>
                <a:spcPts val="0"/>
              </a:spcAft>
              <a:buNone/>
              <a:defRPr sz="10800">
                <a:solidFill>
                  <a:srgbClr val="FF6C00"/>
                </a:solidFill>
                <a:latin typeface="Google Sans"/>
                <a:ea typeface="Google Sans"/>
                <a:cs typeface="Google Sans"/>
                <a:sym typeface="Google Sans"/>
              </a:defRPr>
            </a:lvl8pPr>
            <a:lvl9pPr lvl="8" rtl="0">
              <a:spcBef>
                <a:spcPts val="0"/>
              </a:spcBef>
              <a:spcAft>
                <a:spcPts val="0"/>
              </a:spcAft>
              <a:buNone/>
              <a:defRPr sz="10800">
                <a:solidFill>
                  <a:srgbClr val="FF6C00"/>
                </a:solidFill>
                <a:latin typeface="Google Sans"/>
                <a:ea typeface="Google Sans"/>
                <a:cs typeface="Google Sans"/>
                <a:sym typeface="Google Sans"/>
              </a:defRPr>
            </a:lvl9pPr>
          </a:lstStyle>
          <a:p>
            <a:endParaRPr/>
          </a:p>
        </p:txBody>
      </p:sp>
      <p:sp>
        <p:nvSpPr>
          <p:cNvPr id="1408" name="Shape 1408"/>
          <p:cNvSpPr txBox="1">
            <a:spLocks noGrp="1"/>
          </p:cNvSpPr>
          <p:nvPr>
            <p:ph type="subTitle" idx="1"/>
          </p:nvPr>
        </p:nvSpPr>
        <p:spPr>
          <a:xfrm>
            <a:off x="2160800" y="5397425"/>
            <a:ext cx="19627500" cy="1326300"/>
          </a:xfrm>
          <a:prstGeom prst="rect">
            <a:avLst/>
          </a:prstGeom>
        </p:spPr>
        <p:txBody>
          <a:bodyPr spcFirstLastPara="1" wrap="square" lIns="91425" tIns="91425" rIns="91425" bIns="91425" anchor="t" anchorCtr="0"/>
          <a:lstStyle>
            <a:lvl1pPr lvl="0" rtl="0">
              <a:lnSpc>
                <a:spcPct val="150000"/>
              </a:lnSpc>
              <a:spcBef>
                <a:spcPts val="0"/>
              </a:spcBef>
              <a:spcAft>
                <a:spcPts val="0"/>
              </a:spcAft>
              <a:buNone/>
              <a:defRPr sz="6400">
                <a:solidFill>
                  <a:srgbClr val="FF6C00"/>
                </a:solidFill>
                <a:latin typeface="Google Sans"/>
                <a:ea typeface="Google Sans"/>
                <a:cs typeface="Google Sans"/>
                <a:sym typeface="Google Sans"/>
              </a:defRPr>
            </a:lvl1pPr>
            <a:lvl2pPr lvl="1" rtl="0">
              <a:spcBef>
                <a:spcPts val="0"/>
              </a:spcBef>
              <a:spcAft>
                <a:spcPts val="0"/>
              </a:spcAft>
              <a:buNone/>
              <a:defRPr sz="6400">
                <a:solidFill>
                  <a:srgbClr val="FF6C00"/>
                </a:solidFill>
                <a:latin typeface="Google Sans"/>
                <a:ea typeface="Google Sans"/>
                <a:cs typeface="Google Sans"/>
                <a:sym typeface="Google Sans"/>
              </a:defRPr>
            </a:lvl2pPr>
            <a:lvl3pPr lvl="2" rtl="0">
              <a:spcBef>
                <a:spcPts val="0"/>
              </a:spcBef>
              <a:spcAft>
                <a:spcPts val="0"/>
              </a:spcAft>
              <a:buNone/>
              <a:defRPr sz="6400">
                <a:solidFill>
                  <a:srgbClr val="FF6C00"/>
                </a:solidFill>
                <a:latin typeface="Google Sans"/>
                <a:ea typeface="Google Sans"/>
                <a:cs typeface="Google Sans"/>
                <a:sym typeface="Google Sans"/>
              </a:defRPr>
            </a:lvl3pPr>
            <a:lvl4pPr lvl="3" rtl="0">
              <a:spcBef>
                <a:spcPts val="0"/>
              </a:spcBef>
              <a:spcAft>
                <a:spcPts val="0"/>
              </a:spcAft>
              <a:buNone/>
              <a:defRPr sz="6400">
                <a:solidFill>
                  <a:srgbClr val="FF6C00"/>
                </a:solidFill>
                <a:latin typeface="Google Sans"/>
                <a:ea typeface="Google Sans"/>
                <a:cs typeface="Google Sans"/>
                <a:sym typeface="Google Sans"/>
              </a:defRPr>
            </a:lvl4pPr>
            <a:lvl5pPr lvl="4" rtl="0">
              <a:spcBef>
                <a:spcPts val="0"/>
              </a:spcBef>
              <a:spcAft>
                <a:spcPts val="0"/>
              </a:spcAft>
              <a:buNone/>
              <a:defRPr sz="6400">
                <a:solidFill>
                  <a:srgbClr val="FF6C00"/>
                </a:solidFill>
                <a:latin typeface="Google Sans"/>
                <a:ea typeface="Google Sans"/>
                <a:cs typeface="Google Sans"/>
                <a:sym typeface="Google Sans"/>
              </a:defRPr>
            </a:lvl5pPr>
            <a:lvl6pPr lvl="5" rtl="0">
              <a:spcBef>
                <a:spcPts val="0"/>
              </a:spcBef>
              <a:spcAft>
                <a:spcPts val="0"/>
              </a:spcAft>
              <a:buNone/>
              <a:defRPr sz="6400">
                <a:solidFill>
                  <a:srgbClr val="FF6C00"/>
                </a:solidFill>
                <a:latin typeface="Google Sans"/>
                <a:ea typeface="Google Sans"/>
                <a:cs typeface="Google Sans"/>
                <a:sym typeface="Google Sans"/>
              </a:defRPr>
            </a:lvl6pPr>
            <a:lvl7pPr lvl="6" rtl="0">
              <a:spcBef>
                <a:spcPts val="0"/>
              </a:spcBef>
              <a:spcAft>
                <a:spcPts val="0"/>
              </a:spcAft>
              <a:buNone/>
              <a:defRPr sz="6400">
                <a:solidFill>
                  <a:srgbClr val="FF6C00"/>
                </a:solidFill>
                <a:latin typeface="Google Sans"/>
                <a:ea typeface="Google Sans"/>
                <a:cs typeface="Google Sans"/>
                <a:sym typeface="Google Sans"/>
              </a:defRPr>
            </a:lvl7pPr>
            <a:lvl8pPr lvl="7" rtl="0">
              <a:spcBef>
                <a:spcPts val="0"/>
              </a:spcBef>
              <a:spcAft>
                <a:spcPts val="0"/>
              </a:spcAft>
              <a:buNone/>
              <a:defRPr sz="6400">
                <a:solidFill>
                  <a:srgbClr val="FF6C00"/>
                </a:solidFill>
                <a:latin typeface="Google Sans"/>
                <a:ea typeface="Google Sans"/>
                <a:cs typeface="Google Sans"/>
                <a:sym typeface="Google Sans"/>
              </a:defRPr>
            </a:lvl8pPr>
            <a:lvl9pPr lvl="8" rtl="0">
              <a:spcBef>
                <a:spcPts val="0"/>
              </a:spcBef>
              <a:spcAft>
                <a:spcPts val="0"/>
              </a:spcAft>
              <a:buNone/>
              <a:defRPr sz="6400">
                <a:solidFill>
                  <a:srgbClr val="FF6C00"/>
                </a:solidFill>
                <a:latin typeface="Google Sans"/>
                <a:ea typeface="Google Sans"/>
                <a:cs typeface="Google Sans"/>
                <a:sym typeface="Google Sans"/>
              </a:defRPr>
            </a:lvl9pPr>
          </a:lstStyle>
          <a:p>
            <a:endParaRPr/>
          </a:p>
        </p:txBody>
      </p:sp>
      <p:sp>
        <p:nvSpPr>
          <p:cNvPr id="1409" name="Shape 1409"/>
          <p:cNvSpPr txBox="1">
            <a:spLocks noGrp="1"/>
          </p:cNvSpPr>
          <p:nvPr>
            <p:ph type="body" idx="2"/>
          </p:nvPr>
        </p:nvSpPr>
        <p:spPr>
          <a:xfrm>
            <a:off x="2160800" y="6880825"/>
            <a:ext cx="16309800" cy="5061300"/>
          </a:xfrm>
          <a:prstGeom prst="rect">
            <a:avLst/>
          </a:prstGeom>
        </p:spPr>
        <p:txBody>
          <a:bodyPr spcFirstLastPara="1" wrap="square" lIns="91425" tIns="91425" rIns="91425" bIns="91425" anchor="t" anchorCtr="0"/>
          <a:lstStyle>
            <a:lvl1pPr marL="457200" lvl="0"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9pPr>
          </a:lstStyle>
          <a:p>
            <a:endParaRPr/>
          </a:p>
        </p:txBody>
      </p:sp>
      <p:pic>
        <p:nvPicPr>
          <p:cNvPr id="1410" name="Shape 1410"/>
          <p:cNvPicPr preferRelativeResize="0"/>
          <p:nvPr/>
        </p:nvPicPr>
        <p:blipFill rotWithShape="1">
          <a:blip r:embed="rId2">
            <a:alphaModFix/>
          </a:blip>
          <a:srcRect t="17669" b="17676"/>
          <a:stretch/>
        </p:blipFill>
        <p:spPr>
          <a:xfrm>
            <a:off x="19900495" y="11902513"/>
            <a:ext cx="2745098" cy="94909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ndigo Slide ">
  <p:cSld name="CUSTOM_1_1_2">
    <p:bg>
      <p:bgPr>
        <a:solidFill>
          <a:srgbClr val="536DFE"/>
        </a:solidFill>
        <a:effectLst/>
      </p:bgPr>
    </p:bg>
    <p:spTree>
      <p:nvGrpSpPr>
        <p:cNvPr id="1" name="Shape 1411"/>
        <p:cNvGrpSpPr/>
        <p:nvPr/>
      </p:nvGrpSpPr>
      <p:grpSpPr>
        <a:xfrm>
          <a:off x="0" y="0"/>
          <a:ext cx="0" cy="0"/>
          <a:chOff x="0" y="0"/>
          <a:chExt cx="0" cy="0"/>
        </a:xfrm>
      </p:grpSpPr>
      <p:pic>
        <p:nvPicPr>
          <p:cNvPr id="1412" name="Shape 1412"/>
          <p:cNvPicPr preferRelativeResize="0"/>
          <p:nvPr/>
        </p:nvPicPr>
        <p:blipFill rotWithShape="1">
          <a:blip r:embed="rId2">
            <a:alphaModFix/>
          </a:blip>
          <a:srcRect t="17669" b="17676"/>
          <a:stretch/>
        </p:blipFill>
        <p:spPr>
          <a:xfrm>
            <a:off x="19923350" y="11893355"/>
            <a:ext cx="2702800" cy="934500"/>
          </a:xfrm>
          <a:prstGeom prst="rect">
            <a:avLst/>
          </a:prstGeom>
          <a:noFill/>
          <a:ln>
            <a:noFill/>
          </a:ln>
        </p:spPr>
      </p:pic>
      <p:sp>
        <p:nvSpPr>
          <p:cNvPr id="1413" name="Shape 1413"/>
          <p:cNvSpPr txBox="1">
            <a:spLocks noGrp="1"/>
          </p:cNvSpPr>
          <p:nvPr>
            <p:ph type="title"/>
          </p:nvPr>
        </p:nvSpPr>
        <p:spPr>
          <a:xfrm>
            <a:off x="2160800" y="3291925"/>
            <a:ext cx="18346200" cy="24102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0800">
                <a:solidFill>
                  <a:srgbClr val="FFFFFF"/>
                </a:solidFill>
                <a:latin typeface="Google Sans"/>
                <a:ea typeface="Google Sans"/>
                <a:cs typeface="Google Sans"/>
                <a:sym typeface="Google Sans"/>
              </a:defRPr>
            </a:lvl1pPr>
            <a:lvl2pPr lvl="1" rtl="0">
              <a:spcBef>
                <a:spcPts val="0"/>
              </a:spcBef>
              <a:spcAft>
                <a:spcPts val="0"/>
              </a:spcAft>
              <a:buNone/>
              <a:defRPr sz="10800">
                <a:solidFill>
                  <a:srgbClr val="FFFFFF"/>
                </a:solidFill>
                <a:latin typeface="Google Sans"/>
                <a:ea typeface="Google Sans"/>
                <a:cs typeface="Google Sans"/>
                <a:sym typeface="Google Sans"/>
              </a:defRPr>
            </a:lvl2pPr>
            <a:lvl3pPr lvl="2" rtl="0">
              <a:spcBef>
                <a:spcPts val="0"/>
              </a:spcBef>
              <a:spcAft>
                <a:spcPts val="0"/>
              </a:spcAft>
              <a:buNone/>
              <a:defRPr sz="10800">
                <a:solidFill>
                  <a:srgbClr val="FFFFFF"/>
                </a:solidFill>
                <a:latin typeface="Google Sans"/>
                <a:ea typeface="Google Sans"/>
                <a:cs typeface="Google Sans"/>
                <a:sym typeface="Google Sans"/>
              </a:defRPr>
            </a:lvl3pPr>
            <a:lvl4pPr lvl="3" rtl="0">
              <a:spcBef>
                <a:spcPts val="0"/>
              </a:spcBef>
              <a:spcAft>
                <a:spcPts val="0"/>
              </a:spcAft>
              <a:buNone/>
              <a:defRPr sz="10800">
                <a:solidFill>
                  <a:srgbClr val="FFFFFF"/>
                </a:solidFill>
                <a:latin typeface="Google Sans"/>
                <a:ea typeface="Google Sans"/>
                <a:cs typeface="Google Sans"/>
                <a:sym typeface="Google Sans"/>
              </a:defRPr>
            </a:lvl4pPr>
            <a:lvl5pPr lvl="4" rtl="0">
              <a:spcBef>
                <a:spcPts val="0"/>
              </a:spcBef>
              <a:spcAft>
                <a:spcPts val="0"/>
              </a:spcAft>
              <a:buNone/>
              <a:defRPr sz="10800">
                <a:solidFill>
                  <a:srgbClr val="FFFFFF"/>
                </a:solidFill>
                <a:latin typeface="Google Sans"/>
                <a:ea typeface="Google Sans"/>
                <a:cs typeface="Google Sans"/>
                <a:sym typeface="Google Sans"/>
              </a:defRPr>
            </a:lvl5pPr>
            <a:lvl6pPr lvl="5" rtl="0">
              <a:spcBef>
                <a:spcPts val="0"/>
              </a:spcBef>
              <a:spcAft>
                <a:spcPts val="0"/>
              </a:spcAft>
              <a:buNone/>
              <a:defRPr sz="10800">
                <a:solidFill>
                  <a:srgbClr val="FFFFFF"/>
                </a:solidFill>
                <a:latin typeface="Google Sans"/>
                <a:ea typeface="Google Sans"/>
                <a:cs typeface="Google Sans"/>
                <a:sym typeface="Google Sans"/>
              </a:defRPr>
            </a:lvl6pPr>
            <a:lvl7pPr lvl="6" rtl="0">
              <a:spcBef>
                <a:spcPts val="0"/>
              </a:spcBef>
              <a:spcAft>
                <a:spcPts val="0"/>
              </a:spcAft>
              <a:buNone/>
              <a:defRPr sz="10800">
                <a:solidFill>
                  <a:srgbClr val="FFFFFF"/>
                </a:solidFill>
                <a:latin typeface="Google Sans"/>
                <a:ea typeface="Google Sans"/>
                <a:cs typeface="Google Sans"/>
                <a:sym typeface="Google Sans"/>
              </a:defRPr>
            </a:lvl7pPr>
            <a:lvl8pPr lvl="7" rtl="0">
              <a:spcBef>
                <a:spcPts val="0"/>
              </a:spcBef>
              <a:spcAft>
                <a:spcPts val="0"/>
              </a:spcAft>
              <a:buNone/>
              <a:defRPr sz="10800">
                <a:solidFill>
                  <a:srgbClr val="FFFFFF"/>
                </a:solidFill>
                <a:latin typeface="Google Sans"/>
                <a:ea typeface="Google Sans"/>
                <a:cs typeface="Google Sans"/>
                <a:sym typeface="Google Sans"/>
              </a:defRPr>
            </a:lvl8pPr>
            <a:lvl9pPr lvl="8" rtl="0">
              <a:spcBef>
                <a:spcPts val="0"/>
              </a:spcBef>
              <a:spcAft>
                <a:spcPts val="0"/>
              </a:spcAft>
              <a:buNone/>
              <a:defRPr sz="10800">
                <a:solidFill>
                  <a:srgbClr val="FFFFFF"/>
                </a:solidFill>
                <a:latin typeface="Google Sans"/>
                <a:ea typeface="Google Sans"/>
                <a:cs typeface="Google Sans"/>
                <a:sym typeface="Google Sans"/>
              </a:defRPr>
            </a:lvl9pPr>
          </a:lstStyle>
          <a:p>
            <a:endParaRPr/>
          </a:p>
        </p:txBody>
      </p:sp>
      <p:sp>
        <p:nvSpPr>
          <p:cNvPr id="1414" name="Shape 1414"/>
          <p:cNvSpPr txBox="1">
            <a:spLocks noGrp="1"/>
          </p:cNvSpPr>
          <p:nvPr>
            <p:ph type="subTitle" idx="1"/>
          </p:nvPr>
        </p:nvSpPr>
        <p:spPr>
          <a:xfrm>
            <a:off x="2160800" y="5397425"/>
            <a:ext cx="19779900" cy="1326300"/>
          </a:xfrm>
          <a:prstGeom prst="rect">
            <a:avLst/>
          </a:prstGeom>
        </p:spPr>
        <p:txBody>
          <a:bodyPr spcFirstLastPara="1" wrap="square" lIns="91425" tIns="91425" rIns="91425" bIns="91425" anchor="t" anchorCtr="0"/>
          <a:lstStyle>
            <a:lvl1pPr lvl="0" rtl="0">
              <a:lnSpc>
                <a:spcPct val="150000"/>
              </a:lnSpc>
              <a:spcBef>
                <a:spcPts val="0"/>
              </a:spcBef>
              <a:spcAft>
                <a:spcPts val="0"/>
              </a:spcAft>
              <a:buNone/>
              <a:defRPr sz="6400">
                <a:solidFill>
                  <a:srgbClr val="FFFFFF"/>
                </a:solidFill>
                <a:latin typeface="Google Sans"/>
                <a:ea typeface="Google Sans"/>
                <a:cs typeface="Google Sans"/>
                <a:sym typeface="Google Sans"/>
              </a:defRPr>
            </a:lvl1pPr>
            <a:lvl2pPr lvl="1" rtl="0">
              <a:spcBef>
                <a:spcPts val="0"/>
              </a:spcBef>
              <a:spcAft>
                <a:spcPts val="0"/>
              </a:spcAft>
              <a:buNone/>
              <a:defRPr sz="6400">
                <a:solidFill>
                  <a:srgbClr val="FFFFFF"/>
                </a:solidFill>
                <a:latin typeface="Google Sans"/>
                <a:ea typeface="Google Sans"/>
                <a:cs typeface="Google Sans"/>
                <a:sym typeface="Google Sans"/>
              </a:defRPr>
            </a:lvl2pPr>
            <a:lvl3pPr lvl="2" rtl="0">
              <a:spcBef>
                <a:spcPts val="0"/>
              </a:spcBef>
              <a:spcAft>
                <a:spcPts val="0"/>
              </a:spcAft>
              <a:buNone/>
              <a:defRPr sz="6400">
                <a:solidFill>
                  <a:srgbClr val="FFFFFF"/>
                </a:solidFill>
                <a:latin typeface="Google Sans"/>
                <a:ea typeface="Google Sans"/>
                <a:cs typeface="Google Sans"/>
                <a:sym typeface="Google Sans"/>
              </a:defRPr>
            </a:lvl3pPr>
            <a:lvl4pPr lvl="3" rtl="0">
              <a:spcBef>
                <a:spcPts val="0"/>
              </a:spcBef>
              <a:spcAft>
                <a:spcPts val="0"/>
              </a:spcAft>
              <a:buNone/>
              <a:defRPr sz="6400">
                <a:solidFill>
                  <a:srgbClr val="FFFFFF"/>
                </a:solidFill>
                <a:latin typeface="Google Sans"/>
                <a:ea typeface="Google Sans"/>
                <a:cs typeface="Google Sans"/>
                <a:sym typeface="Google Sans"/>
              </a:defRPr>
            </a:lvl4pPr>
            <a:lvl5pPr lvl="4" rtl="0">
              <a:spcBef>
                <a:spcPts val="0"/>
              </a:spcBef>
              <a:spcAft>
                <a:spcPts val="0"/>
              </a:spcAft>
              <a:buNone/>
              <a:defRPr sz="6400">
                <a:solidFill>
                  <a:srgbClr val="FFFFFF"/>
                </a:solidFill>
                <a:latin typeface="Google Sans"/>
                <a:ea typeface="Google Sans"/>
                <a:cs typeface="Google Sans"/>
                <a:sym typeface="Google Sans"/>
              </a:defRPr>
            </a:lvl5pPr>
            <a:lvl6pPr lvl="5" rtl="0">
              <a:spcBef>
                <a:spcPts val="0"/>
              </a:spcBef>
              <a:spcAft>
                <a:spcPts val="0"/>
              </a:spcAft>
              <a:buNone/>
              <a:defRPr sz="6400">
                <a:solidFill>
                  <a:srgbClr val="FFFFFF"/>
                </a:solidFill>
                <a:latin typeface="Google Sans"/>
                <a:ea typeface="Google Sans"/>
                <a:cs typeface="Google Sans"/>
                <a:sym typeface="Google Sans"/>
              </a:defRPr>
            </a:lvl6pPr>
            <a:lvl7pPr lvl="6" rtl="0">
              <a:spcBef>
                <a:spcPts val="0"/>
              </a:spcBef>
              <a:spcAft>
                <a:spcPts val="0"/>
              </a:spcAft>
              <a:buNone/>
              <a:defRPr sz="6400">
                <a:solidFill>
                  <a:srgbClr val="FFFFFF"/>
                </a:solidFill>
                <a:latin typeface="Google Sans"/>
                <a:ea typeface="Google Sans"/>
                <a:cs typeface="Google Sans"/>
                <a:sym typeface="Google Sans"/>
              </a:defRPr>
            </a:lvl7pPr>
            <a:lvl8pPr lvl="7" rtl="0">
              <a:spcBef>
                <a:spcPts val="0"/>
              </a:spcBef>
              <a:spcAft>
                <a:spcPts val="0"/>
              </a:spcAft>
              <a:buNone/>
              <a:defRPr sz="6400">
                <a:solidFill>
                  <a:srgbClr val="FFFFFF"/>
                </a:solidFill>
                <a:latin typeface="Google Sans"/>
                <a:ea typeface="Google Sans"/>
                <a:cs typeface="Google Sans"/>
                <a:sym typeface="Google Sans"/>
              </a:defRPr>
            </a:lvl8pPr>
            <a:lvl9pPr lvl="8" rtl="0">
              <a:spcBef>
                <a:spcPts val="0"/>
              </a:spcBef>
              <a:spcAft>
                <a:spcPts val="0"/>
              </a:spcAft>
              <a:buNone/>
              <a:defRPr sz="6400">
                <a:solidFill>
                  <a:srgbClr val="FFFFFF"/>
                </a:solidFill>
                <a:latin typeface="Google Sans"/>
                <a:ea typeface="Google Sans"/>
                <a:cs typeface="Google Sans"/>
                <a:sym typeface="Google Sans"/>
              </a:defRPr>
            </a:lvl9pPr>
          </a:lstStyle>
          <a:p>
            <a:endParaRPr/>
          </a:p>
        </p:txBody>
      </p:sp>
      <p:sp>
        <p:nvSpPr>
          <p:cNvPr id="1415" name="Shape 1415"/>
          <p:cNvSpPr txBox="1">
            <a:spLocks noGrp="1"/>
          </p:cNvSpPr>
          <p:nvPr>
            <p:ph type="body" idx="2"/>
          </p:nvPr>
        </p:nvSpPr>
        <p:spPr>
          <a:xfrm>
            <a:off x="2160800" y="6880825"/>
            <a:ext cx="16462200" cy="5076000"/>
          </a:xfrm>
          <a:prstGeom prst="rect">
            <a:avLst/>
          </a:prstGeom>
        </p:spPr>
        <p:txBody>
          <a:bodyPr spcFirstLastPara="1" wrap="square" lIns="91425" tIns="91425" rIns="91425" bIns="91425" anchor="t" anchorCtr="0"/>
          <a:lstStyle>
            <a:lvl1pPr marL="457200" lvl="0"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al Slide">
  <p:cSld name="CUSTOM_1_1_1">
    <p:bg>
      <p:bgPr>
        <a:solidFill>
          <a:srgbClr val="1CE8B5"/>
        </a:solidFill>
        <a:effectLst/>
      </p:bgPr>
    </p:bg>
    <p:spTree>
      <p:nvGrpSpPr>
        <p:cNvPr id="1" name="Shape 1416"/>
        <p:cNvGrpSpPr/>
        <p:nvPr/>
      </p:nvGrpSpPr>
      <p:grpSpPr>
        <a:xfrm>
          <a:off x="0" y="0"/>
          <a:ext cx="0" cy="0"/>
          <a:chOff x="0" y="0"/>
          <a:chExt cx="0" cy="0"/>
        </a:xfrm>
      </p:grpSpPr>
      <p:pic>
        <p:nvPicPr>
          <p:cNvPr id="1417" name="Shape 1417"/>
          <p:cNvPicPr preferRelativeResize="0"/>
          <p:nvPr/>
        </p:nvPicPr>
        <p:blipFill rotWithShape="1">
          <a:blip r:embed="rId2">
            <a:alphaModFix/>
          </a:blip>
          <a:srcRect t="17669" b="17676"/>
          <a:stretch/>
        </p:blipFill>
        <p:spPr>
          <a:xfrm>
            <a:off x="19900657" y="11889144"/>
            <a:ext cx="2745098" cy="949099"/>
          </a:xfrm>
          <a:prstGeom prst="rect">
            <a:avLst/>
          </a:prstGeom>
          <a:noFill/>
          <a:ln>
            <a:noFill/>
          </a:ln>
        </p:spPr>
      </p:pic>
      <p:sp>
        <p:nvSpPr>
          <p:cNvPr id="1418" name="Shape 1418"/>
          <p:cNvSpPr txBox="1">
            <a:spLocks noGrp="1"/>
          </p:cNvSpPr>
          <p:nvPr>
            <p:ph type="title"/>
          </p:nvPr>
        </p:nvSpPr>
        <p:spPr>
          <a:xfrm>
            <a:off x="2160800" y="3291925"/>
            <a:ext cx="18346200" cy="24102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0800">
                <a:solidFill>
                  <a:srgbClr val="536DFE"/>
                </a:solidFill>
                <a:latin typeface="Google Sans"/>
                <a:ea typeface="Google Sans"/>
                <a:cs typeface="Google Sans"/>
                <a:sym typeface="Google Sans"/>
              </a:defRPr>
            </a:lvl1pPr>
            <a:lvl2pPr lvl="1" rtl="0">
              <a:spcBef>
                <a:spcPts val="0"/>
              </a:spcBef>
              <a:spcAft>
                <a:spcPts val="0"/>
              </a:spcAft>
              <a:buNone/>
              <a:defRPr sz="10800">
                <a:solidFill>
                  <a:srgbClr val="536DFE"/>
                </a:solidFill>
                <a:latin typeface="Google Sans"/>
                <a:ea typeface="Google Sans"/>
                <a:cs typeface="Google Sans"/>
                <a:sym typeface="Google Sans"/>
              </a:defRPr>
            </a:lvl2pPr>
            <a:lvl3pPr lvl="2" rtl="0">
              <a:spcBef>
                <a:spcPts val="0"/>
              </a:spcBef>
              <a:spcAft>
                <a:spcPts val="0"/>
              </a:spcAft>
              <a:buNone/>
              <a:defRPr sz="10800">
                <a:solidFill>
                  <a:srgbClr val="536DFE"/>
                </a:solidFill>
                <a:latin typeface="Google Sans"/>
                <a:ea typeface="Google Sans"/>
                <a:cs typeface="Google Sans"/>
                <a:sym typeface="Google Sans"/>
              </a:defRPr>
            </a:lvl3pPr>
            <a:lvl4pPr lvl="3" rtl="0">
              <a:spcBef>
                <a:spcPts val="0"/>
              </a:spcBef>
              <a:spcAft>
                <a:spcPts val="0"/>
              </a:spcAft>
              <a:buNone/>
              <a:defRPr sz="10800">
                <a:solidFill>
                  <a:srgbClr val="536DFE"/>
                </a:solidFill>
                <a:latin typeface="Google Sans"/>
                <a:ea typeface="Google Sans"/>
                <a:cs typeface="Google Sans"/>
                <a:sym typeface="Google Sans"/>
              </a:defRPr>
            </a:lvl4pPr>
            <a:lvl5pPr lvl="4" rtl="0">
              <a:spcBef>
                <a:spcPts val="0"/>
              </a:spcBef>
              <a:spcAft>
                <a:spcPts val="0"/>
              </a:spcAft>
              <a:buNone/>
              <a:defRPr sz="10800">
                <a:solidFill>
                  <a:srgbClr val="536DFE"/>
                </a:solidFill>
                <a:latin typeface="Google Sans"/>
                <a:ea typeface="Google Sans"/>
                <a:cs typeface="Google Sans"/>
                <a:sym typeface="Google Sans"/>
              </a:defRPr>
            </a:lvl5pPr>
            <a:lvl6pPr lvl="5" rtl="0">
              <a:spcBef>
                <a:spcPts val="0"/>
              </a:spcBef>
              <a:spcAft>
                <a:spcPts val="0"/>
              </a:spcAft>
              <a:buNone/>
              <a:defRPr sz="10800">
                <a:solidFill>
                  <a:srgbClr val="536DFE"/>
                </a:solidFill>
                <a:latin typeface="Google Sans"/>
                <a:ea typeface="Google Sans"/>
                <a:cs typeface="Google Sans"/>
                <a:sym typeface="Google Sans"/>
              </a:defRPr>
            </a:lvl6pPr>
            <a:lvl7pPr lvl="6" rtl="0">
              <a:spcBef>
                <a:spcPts val="0"/>
              </a:spcBef>
              <a:spcAft>
                <a:spcPts val="0"/>
              </a:spcAft>
              <a:buNone/>
              <a:defRPr sz="10800">
                <a:solidFill>
                  <a:srgbClr val="536DFE"/>
                </a:solidFill>
                <a:latin typeface="Google Sans"/>
                <a:ea typeface="Google Sans"/>
                <a:cs typeface="Google Sans"/>
                <a:sym typeface="Google Sans"/>
              </a:defRPr>
            </a:lvl7pPr>
            <a:lvl8pPr lvl="7" rtl="0">
              <a:spcBef>
                <a:spcPts val="0"/>
              </a:spcBef>
              <a:spcAft>
                <a:spcPts val="0"/>
              </a:spcAft>
              <a:buNone/>
              <a:defRPr sz="10800">
                <a:solidFill>
                  <a:srgbClr val="536DFE"/>
                </a:solidFill>
                <a:latin typeface="Google Sans"/>
                <a:ea typeface="Google Sans"/>
                <a:cs typeface="Google Sans"/>
                <a:sym typeface="Google Sans"/>
              </a:defRPr>
            </a:lvl8pPr>
            <a:lvl9pPr lvl="8" rtl="0">
              <a:spcBef>
                <a:spcPts val="0"/>
              </a:spcBef>
              <a:spcAft>
                <a:spcPts val="0"/>
              </a:spcAft>
              <a:buNone/>
              <a:defRPr sz="10800">
                <a:solidFill>
                  <a:srgbClr val="536DFE"/>
                </a:solidFill>
                <a:latin typeface="Google Sans"/>
                <a:ea typeface="Google Sans"/>
                <a:cs typeface="Google Sans"/>
                <a:sym typeface="Google Sans"/>
              </a:defRPr>
            </a:lvl9pPr>
          </a:lstStyle>
          <a:p>
            <a:endParaRPr/>
          </a:p>
        </p:txBody>
      </p:sp>
      <p:sp>
        <p:nvSpPr>
          <p:cNvPr id="1419" name="Shape 1419"/>
          <p:cNvSpPr txBox="1">
            <a:spLocks noGrp="1"/>
          </p:cNvSpPr>
          <p:nvPr>
            <p:ph type="subTitle" idx="1"/>
          </p:nvPr>
        </p:nvSpPr>
        <p:spPr>
          <a:xfrm>
            <a:off x="2160800" y="5397425"/>
            <a:ext cx="19779900" cy="1326300"/>
          </a:xfrm>
          <a:prstGeom prst="rect">
            <a:avLst/>
          </a:prstGeom>
        </p:spPr>
        <p:txBody>
          <a:bodyPr spcFirstLastPara="1" wrap="square" lIns="91425" tIns="91425" rIns="91425" bIns="91425" anchor="t" anchorCtr="0"/>
          <a:lstStyle>
            <a:lvl1pPr lvl="0" rtl="0">
              <a:lnSpc>
                <a:spcPct val="150000"/>
              </a:lnSpc>
              <a:spcBef>
                <a:spcPts val="0"/>
              </a:spcBef>
              <a:spcAft>
                <a:spcPts val="0"/>
              </a:spcAft>
              <a:buNone/>
              <a:defRPr sz="6400">
                <a:solidFill>
                  <a:srgbClr val="536DFE"/>
                </a:solidFill>
                <a:latin typeface="Google Sans"/>
                <a:ea typeface="Google Sans"/>
                <a:cs typeface="Google Sans"/>
                <a:sym typeface="Google Sans"/>
              </a:defRPr>
            </a:lvl1pPr>
            <a:lvl2pPr lvl="1" rtl="0">
              <a:spcBef>
                <a:spcPts val="0"/>
              </a:spcBef>
              <a:spcAft>
                <a:spcPts val="0"/>
              </a:spcAft>
              <a:buNone/>
              <a:defRPr sz="6400">
                <a:solidFill>
                  <a:srgbClr val="536DFE"/>
                </a:solidFill>
                <a:latin typeface="Google Sans"/>
                <a:ea typeface="Google Sans"/>
                <a:cs typeface="Google Sans"/>
                <a:sym typeface="Google Sans"/>
              </a:defRPr>
            </a:lvl2pPr>
            <a:lvl3pPr lvl="2" rtl="0">
              <a:spcBef>
                <a:spcPts val="0"/>
              </a:spcBef>
              <a:spcAft>
                <a:spcPts val="0"/>
              </a:spcAft>
              <a:buNone/>
              <a:defRPr sz="6400">
                <a:solidFill>
                  <a:srgbClr val="536DFE"/>
                </a:solidFill>
                <a:latin typeface="Google Sans"/>
                <a:ea typeface="Google Sans"/>
                <a:cs typeface="Google Sans"/>
                <a:sym typeface="Google Sans"/>
              </a:defRPr>
            </a:lvl3pPr>
            <a:lvl4pPr lvl="3" rtl="0">
              <a:spcBef>
                <a:spcPts val="0"/>
              </a:spcBef>
              <a:spcAft>
                <a:spcPts val="0"/>
              </a:spcAft>
              <a:buNone/>
              <a:defRPr sz="6400">
                <a:solidFill>
                  <a:srgbClr val="536DFE"/>
                </a:solidFill>
                <a:latin typeface="Google Sans"/>
                <a:ea typeface="Google Sans"/>
                <a:cs typeface="Google Sans"/>
                <a:sym typeface="Google Sans"/>
              </a:defRPr>
            </a:lvl4pPr>
            <a:lvl5pPr lvl="4" rtl="0">
              <a:spcBef>
                <a:spcPts val="0"/>
              </a:spcBef>
              <a:spcAft>
                <a:spcPts val="0"/>
              </a:spcAft>
              <a:buNone/>
              <a:defRPr sz="6400">
                <a:solidFill>
                  <a:srgbClr val="536DFE"/>
                </a:solidFill>
                <a:latin typeface="Google Sans"/>
                <a:ea typeface="Google Sans"/>
                <a:cs typeface="Google Sans"/>
                <a:sym typeface="Google Sans"/>
              </a:defRPr>
            </a:lvl5pPr>
            <a:lvl6pPr lvl="5" rtl="0">
              <a:spcBef>
                <a:spcPts val="0"/>
              </a:spcBef>
              <a:spcAft>
                <a:spcPts val="0"/>
              </a:spcAft>
              <a:buNone/>
              <a:defRPr sz="6400">
                <a:solidFill>
                  <a:srgbClr val="536DFE"/>
                </a:solidFill>
                <a:latin typeface="Google Sans"/>
                <a:ea typeface="Google Sans"/>
                <a:cs typeface="Google Sans"/>
                <a:sym typeface="Google Sans"/>
              </a:defRPr>
            </a:lvl6pPr>
            <a:lvl7pPr lvl="6" rtl="0">
              <a:spcBef>
                <a:spcPts val="0"/>
              </a:spcBef>
              <a:spcAft>
                <a:spcPts val="0"/>
              </a:spcAft>
              <a:buNone/>
              <a:defRPr sz="6400">
                <a:solidFill>
                  <a:srgbClr val="536DFE"/>
                </a:solidFill>
                <a:latin typeface="Google Sans"/>
                <a:ea typeface="Google Sans"/>
                <a:cs typeface="Google Sans"/>
                <a:sym typeface="Google Sans"/>
              </a:defRPr>
            </a:lvl7pPr>
            <a:lvl8pPr lvl="7" rtl="0">
              <a:spcBef>
                <a:spcPts val="0"/>
              </a:spcBef>
              <a:spcAft>
                <a:spcPts val="0"/>
              </a:spcAft>
              <a:buNone/>
              <a:defRPr sz="6400">
                <a:solidFill>
                  <a:srgbClr val="536DFE"/>
                </a:solidFill>
                <a:latin typeface="Google Sans"/>
                <a:ea typeface="Google Sans"/>
                <a:cs typeface="Google Sans"/>
                <a:sym typeface="Google Sans"/>
              </a:defRPr>
            </a:lvl8pPr>
            <a:lvl9pPr lvl="8" rtl="0">
              <a:spcBef>
                <a:spcPts val="0"/>
              </a:spcBef>
              <a:spcAft>
                <a:spcPts val="0"/>
              </a:spcAft>
              <a:buNone/>
              <a:defRPr sz="6400">
                <a:solidFill>
                  <a:srgbClr val="536DFE"/>
                </a:solidFill>
                <a:latin typeface="Google Sans"/>
                <a:ea typeface="Google Sans"/>
                <a:cs typeface="Google Sans"/>
                <a:sym typeface="Google Sans"/>
              </a:defRPr>
            </a:lvl9pPr>
          </a:lstStyle>
          <a:p>
            <a:endParaRPr/>
          </a:p>
        </p:txBody>
      </p:sp>
      <p:sp>
        <p:nvSpPr>
          <p:cNvPr id="1420" name="Shape 1420"/>
          <p:cNvSpPr txBox="1">
            <a:spLocks noGrp="1"/>
          </p:cNvSpPr>
          <p:nvPr>
            <p:ph type="body" idx="2"/>
          </p:nvPr>
        </p:nvSpPr>
        <p:spPr>
          <a:xfrm>
            <a:off x="2160800" y="6880825"/>
            <a:ext cx="16462200" cy="5061300"/>
          </a:xfrm>
          <a:prstGeom prst="rect">
            <a:avLst/>
          </a:prstGeom>
        </p:spPr>
        <p:txBody>
          <a:bodyPr spcFirstLastPara="1" wrap="square" lIns="91425" tIns="91425" rIns="91425" bIns="91425" anchor="t" anchorCtr="0"/>
          <a:lstStyle>
            <a:lvl1pPr marL="457200" lvl="0"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Orange Title Slide">
  <p:cSld name="Sample Light Slide_1">
    <p:bg>
      <p:bgPr>
        <a:solidFill>
          <a:srgbClr val="FF6C00"/>
        </a:solidFill>
        <a:effectLst/>
      </p:bgPr>
    </p:bg>
    <p:spTree>
      <p:nvGrpSpPr>
        <p:cNvPr id="1" name="Shape 77"/>
        <p:cNvGrpSpPr/>
        <p:nvPr/>
      </p:nvGrpSpPr>
      <p:grpSpPr>
        <a:xfrm>
          <a:off x="0" y="0"/>
          <a:ext cx="0" cy="0"/>
          <a:chOff x="0" y="0"/>
          <a:chExt cx="0" cy="0"/>
        </a:xfrm>
      </p:grpSpPr>
      <p:pic>
        <p:nvPicPr>
          <p:cNvPr id="78" name="Shape 78"/>
          <p:cNvPicPr preferRelativeResize="0"/>
          <p:nvPr/>
        </p:nvPicPr>
        <p:blipFill rotWithShape="1">
          <a:blip r:embed="rId2">
            <a:alphaModFix/>
          </a:blip>
          <a:srcRect/>
          <a:stretch/>
        </p:blipFill>
        <p:spPr>
          <a:xfrm>
            <a:off x="16816050" y="7298188"/>
            <a:ext cx="6199100" cy="6199100"/>
          </a:xfrm>
          <a:prstGeom prst="rect">
            <a:avLst/>
          </a:prstGeom>
          <a:noFill/>
          <a:ln>
            <a:noFill/>
          </a:ln>
        </p:spPr>
      </p:pic>
      <p:sp>
        <p:nvSpPr>
          <p:cNvPr id="79" name="Shape 79"/>
          <p:cNvSpPr txBox="1">
            <a:spLocks noGrp="1"/>
          </p:cNvSpPr>
          <p:nvPr>
            <p:ph type="title"/>
          </p:nvPr>
        </p:nvSpPr>
        <p:spPr>
          <a:xfrm>
            <a:off x="2155750" y="78683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80" name="Shape 80"/>
          <p:cNvSpPr txBox="1">
            <a:spLocks noGrp="1"/>
          </p:cNvSpPr>
          <p:nvPr>
            <p:ph type="subTitle" idx="1"/>
          </p:nvPr>
        </p:nvSpPr>
        <p:spPr>
          <a:xfrm>
            <a:off x="2155750" y="9807225"/>
            <a:ext cx="117702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81" name="Shape 81"/>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Lower Third Photo">
  <p:cSld name="Photo with text">
    <p:bg>
      <p:bgPr>
        <a:solidFill>
          <a:srgbClr val="FFFFFF"/>
        </a:solidFill>
        <a:effectLst/>
      </p:bgPr>
    </p:bg>
    <p:spTree>
      <p:nvGrpSpPr>
        <p:cNvPr id="1" name="Shape 1421"/>
        <p:cNvGrpSpPr/>
        <p:nvPr/>
      </p:nvGrpSpPr>
      <p:grpSpPr>
        <a:xfrm>
          <a:off x="0" y="0"/>
          <a:ext cx="0" cy="0"/>
          <a:chOff x="0" y="0"/>
          <a:chExt cx="0" cy="0"/>
        </a:xfrm>
      </p:grpSpPr>
      <p:pic>
        <p:nvPicPr>
          <p:cNvPr id="1422" name="Shape 1422" descr="IMG_6231.jpg"/>
          <p:cNvPicPr preferRelativeResize="0"/>
          <p:nvPr/>
        </p:nvPicPr>
        <p:blipFill rotWithShape="1">
          <a:blip r:embed="rId2">
            <a:alphaModFix/>
          </a:blip>
          <a:srcRect t="21509" b="21509"/>
          <a:stretch/>
        </p:blipFill>
        <p:spPr>
          <a:xfrm>
            <a:off x="0" y="0"/>
            <a:ext cx="24384000" cy="9262500"/>
          </a:xfrm>
          <a:prstGeom prst="rect">
            <a:avLst/>
          </a:prstGeom>
          <a:noFill/>
          <a:ln>
            <a:noFill/>
          </a:ln>
        </p:spPr>
      </p:pic>
      <p:sp>
        <p:nvSpPr>
          <p:cNvPr id="1423" name="Shape 1423"/>
          <p:cNvSpPr txBox="1">
            <a:spLocks noGrp="1"/>
          </p:cNvSpPr>
          <p:nvPr>
            <p:ph type="body" idx="1"/>
          </p:nvPr>
        </p:nvSpPr>
        <p:spPr>
          <a:xfrm>
            <a:off x="2632550" y="10101650"/>
            <a:ext cx="14087100" cy="3232200"/>
          </a:xfrm>
          <a:prstGeom prst="rect">
            <a:avLst/>
          </a:prstGeom>
        </p:spPr>
        <p:txBody>
          <a:bodyPr spcFirstLastPara="1" wrap="square" lIns="91425" tIns="91425" rIns="91425" bIns="91425" anchor="t" anchorCtr="0"/>
          <a:lstStyle>
            <a:lvl1pPr marL="457200" lvl="0" indent="-482600" rtl="0">
              <a:spcBef>
                <a:spcPts val="0"/>
              </a:spcBef>
              <a:spcAft>
                <a:spcPts val="0"/>
              </a:spcAft>
              <a:buSzPts val="4000"/>
              <a:buChar char="●"/>
              <a:defRPr/>
            </a:lvl1pPr>
            <a:lvl2pPr marL="914400" lvl="1" indent="-482600" rtl="0">
              <a:spcBef>
                <a:spcPts val="0"/>
              </a:spcBef>
              <a:spcAft>
                <a:spcPts val="0"/>
              </a:spcAft>
              <a:buSzPts val="4000"/>
              <a:buChar char="○"/>
              <a:defRPr/>
            </a:lvl2pPr>
            <a:lvl3pPr marL="1371600" lvl="2" indent="-482600" rtl="0">
              <a:spcBef>
                <a:spcPts val="0"/>
              </a:spcBef>
              <a:spcAft>
                <a:spcPts val="0"/>
              </a:spcAft>
              <a:buSzPts val="4000"/>
              <a:buChar char="■"/>
              <a:defRPr/>
            </a:lvl3pPr>
            <a:lvl4pPr marL="1828800" lvl="3" indent="-482600" rtl="0">
              <a:spcBef>
                <a:spcPts val="0"/>
              </a:spcBef>
              <a:spcAft>
                <a:spcPts val="0"/>
              </a:spcAft>
              <a:buSzPts val="4000"/>
              <a:buChar char="●"/>
              <a:defRPr/>
            </a:lvl4pPr>
            <a:lvl5pPr marL="2286000" lvl="4" indent="-482600" rtl="0">
              <a:spcBef>
                <a:spcPts val="0"/>
              </a:spcBef>
              <a:spcAft>
                <a:spcPts val="0"/>
              </a:spcAft>
              <a:buSzPts val="4000"/>
              <a:buChar char="○"/>
              <a:defRPr/>
            </a:lvl5pPr>
            <a:lvl6pPr marL="2743200" lvl="5" indent="-482600" rtl="0">
              <a:spcBef>
                <a:spcPts val="0"/>
              </a:spcBef>
              <a:spcAft>
                <a:spcPts val="0"/>
              </a:spcAft>
              <a:buSzPts val="4000"/>
              <a:buChar char="■"/>
              <a:defRPr/>
            </a:lvl6pPr>
            <a:lvl7pPr marL="3200400" lvl="6" indent="-482600" rtl="0">
              <a:spcBef>
                <a:spcPts val="0"/>
              </a:spcBef>
              <a:spcAft>
                <a:spcPts val="0"/>
              </a:spcAft>
              <a:buSzPts val="4000"/>
              <a:buChar char="●"/>
              <a:defRPr/>
            </a:lvl7pPr>
            <a:lvl8pPr marL="3657600" lvl="7" indent="-482600" rtl="0">
              <a:spcBef>
                <a:spcPts val="0"/>
              </a:spcBef>
              <a:spcAft>
                <a:spcPts val="0"/>
              </a:spcAft>
              <a:buSzPts val="4000"/>
              <a:buChar char="○"/>
              <a:defRPr/>
            </a:lvl8pPr>
            <a:lvl9pPr marL="4114800" lvl="8" indent="-482600" rtl="0">
              <a:spcBef>
                <a:spcPts val="0"/>
              </a:spcBef>
              <a:spcAft>
                <a:spcPts val="0"/>
              </a:spcAft>
              <a:buSzPts val="4000"/>
              <a:buChar char="■"/>
              <a:defRPr/>
            </a:lvl9pPr>
          </a:lstStyle>
          <a:p>
            <a:endParaRPr/>
          </a:p>
        </p:txBody>
      </p:sp>
      <p:pic>
        <p:nvPicPr>
          <p:cNvPr id="1424" name="Shape 1424"/>
          <p:cNvPicPr preferRelativeResize="0"/>
          <p:nvPr/>
        </p:nvPicPr>
        <p:blipFill rotWithShape="1">
          <a:blip r:embed="rId3">
            <a:alphaModFix/>
          </a:blip>
          <a:srcRect t="17669" b="17676"/>
          <a:stretch/>
        </p:blipFill>
        <p:spPr>
          <a:xfrm>
            <a:off x="19900495" y="11902513"/>
            <a:ext cx="2745098" cy="94909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Half Photo Right">
  <p:cSld name="Photo with text_1">
    <p:bg>
      <p:bgPr>
        <a:solidFill>
          <a:srgbClr val="FFFFFF"/>
        </a:solidFill>
        <a:effectLst/>
      </p:bgPr>
    </p:bg>
    <p:spTree>
      <p:nvGrpSpPr>
        <p:cNvPr id="1" name="Shape 1425"/>
        <p:cNvGrpSpPr/>
        <p:nvPr/>
      </p:nvGrpSpPr>
      <p:grpSpPr>
        <a:xfrm>
          <a:off x="0" y="0"/>
          <a:ext cx="0" cy="0"/>
          <a:chOff x="0" y="0"/>
          <a:chExt cx="0" cy="0"/>
        </a:xfrm>
      </p:grpSpPr>
      <p:pic>
        <p:nvPicPr>
          <p:cNvPr id="1426" name="Shape 1426" descr="android.jpg"/>
          <p:cNvPicPr preferRelativeResize="0"/>
          <p:nvPr/>
        </p:nvPicPr>
        <p:blipFill rotWithShape="1">
          <a:blip r:embed="rId2">
            <a:alphaModFix/>
          </a:blip>
          <a:srcRect t="12837" b="12829"/>
          <a:stretch/>
        </p:blipFill>
        <p:spPr>
          <a:xfrm>
            <a:off x="12063667" y="0"/>
            <a:ext cx="12313924" cy="13716000"/>
          </a:xfrm>
          <a:prstGeom prst="rect">
            <a:avLst/>
          </a:prstGeom>
          <a:noFill/>
          <a:ln>
            <a:noFill/>
          </a:ln>
        </p:spPr>
      </p:pic>
      <p:sp>
        <p:nvSpPr>
          <p:cNvPr id="1427" name="Shape 1427"/>
          <p:cNvSpPr txBox="1">
            <a:spLocks noGrp="1"/>
          </p:cNvSpPr>
          <p:nvPr>
            <p:ph type="subTitle" idx="1"/>
          </p:nvPr>
        </p:nvSpPr>
        <p:spPr>
          <a:xfrm>
            <a:off x="2154700" y="3677850"/>
            <a:ext cx="7018800" cy="15069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8" name="Shape 1428"/>
          <p:cNvSpPr txBox="1">
            <a:spLocks noGrp="1"/>
          </p:cNvSpPr>
          <p:nvPr>
            <p:ph type="body" idx="2"/>
          </p:nvPr>
        </p:nvSpPr>
        <p:spPr>
          <a:xfrm>
            <a:off x="2154700" y="5699550"/>
            <a:ext cx="7784700" cy="69969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445863"/>
              </a:buClr>
              <a:buSzPts val="4000"/>
              <a:buChar char="●"/>
              <a:defRPr>
                <a:solidFill>
                  <a:srgbClr val="445863"/>
                </a:solidFill>
              </a:defRPr>
            </a:lvl1pPr>
            <a:lvl2pPr marL="914400" lvl="1" indent="-482600" rtl="0">
              <a:spcBef>
                <a:spcPts val="0"/>
              </a:spcBef>
              <a:spcAft>
                <a:spcPts val="0"/>
              </a:spcAft>
              <a:buClr>
                <a:srgbClr val="445863"/>
              </a:buClr>
              <a:buSzPts val="4000"/>
              <a:buChar char="○"/>
              <a:defRPr>
                <a:solidFill>
                  <a:srgbClr val="445863"/>
                </a:solidFill>
              </a:defRPr>
            </a:lvl2pPr>
            <a:lvl3pPr marL="1371600" lvl="2" indent="-482600" rtl="0">
              <a:spcBef>
                <a:spcPts val="0"/>
              </a:spcBef>
              <a:spcAft>
                <a:spcPts val="0"/>
              </a:spcAft>
              <a:buClr>
                <a:srgbClr val="445863"/>
              </a:buClr>
              <a:buSzPts val="4000"/>
              <a:buChar char="■"/>
              <a:defRPr>
                <a:solidFill>
                  <a:srgbClr val="445863"/>
                </a:solidFill>
              </a:defRPr>
            </a:lvl3pPr>
            <a:lvl4pPr marL="1828800" lvl="3" indent="-482600" rtl="0">
              <a:spcBef>
                <a:spcPts val="0"/>
              </a:spcBef>
              <a:spcAft>
                <a:spcPts val="0"/>
              </a:spcAft>
              <a:buClr>
                <a:srgbClr val="445863"/>
              </a:buClr>
              <a:buSzPts val="4000"/>
              <a:buChar char="●"/>
              <a:defRPr>
                <a:solidFill>
                  <a:srgbClr val="445863"/>
                </a:solidFill>
              </a:defRPr>
            </a:lvl4pPr>
            <a:lvl5pPr marL="2286000" lvl="4" indent="-482600" rtl="0">
              <a:spcBef>
                <a:spcPts val="0"/>
              </a:spcBef>
              <a:spcAft>
                <a:spcPts val="0"/>
              </a:spcAft>
              <a:buClr>
                <a:srgbClr val="445863"/>
              </a:buClr>
              <a:buSzPts val="4000"/>
              <a:buChar char="○"/>
              <a:defRPr>
                <a:solidFill>
                  <a:srgbClr val="445863"/>
                </a:solidFill>
              </a:defRPr>
            </a:lvl5pPr>
            <a:lvl6pPr marL="2743200" lvl="5" indent="-482600" rtl="0">
              <a:spcBef>
                <a:spcPts val="0"/>
              </a:spcBef>
              <a:spcAft>
                <a:spcPts val="0"/>
              </a:spcAft>
              <a:buClr>
                <a:srgbClr val="445863"/>
              </a:buClr>
              <a:buSzPts val="4000"/>
              <a:buChar char="■"/>
              <a:defRPr>
                <a:solidFill>
                  <a:srgbClr val="445863"/>
                </a:solidFill>
              </a:defRPr>
            </a:lvl6pPr>
            <a:lvl7pPr marL="3200400" lvl="6" indent="-482600" rtl="0">
              <a:spcBef>
                <a:spcPts val="0"/>
              </a:spcBef>
              <a:spcAft>
                <a:spcPts val="0"/>
              </a:spcAft>
              <a:buClr>
                <a:srgbClr val="445863"/>
              </a:buClr>
              <a:buSzPts val="4000"/>
              <a:buChar char="●"/>
              <a:defRPr>
                <a:solidFill>
                  <a:srgbClr val="445863"/>
                </a:solidFill>
              </a:defRPr>
            </a:lvl7pPr>
            <a:lvl8pPr marL="3657600" lvl="7" indent="-482600" rtl="0">
              <a:spcBef>
                <a:spcPts val="0"/>
              </a:spcBef>
              <a:spcAft>
                <a:spcPts val="0"/>
              </a:spcAft>
              <a:buClr>
                <a:srgbClr val="445863"/>
              </a:buClr>
              <a:buSzPts val="4000"/>
              <a:buChar char="○"/>
              <a:defRPr>
                <a:solidFill>
                  <a:srgbClr val="445863"/>
                </a:solidFill>
              </a:defRPr>
            </a:lvl8pPr>
            <a:lvl9pPr marL="4114800" lvl="8" indent="-482600" rtl="0">
              <a:spcBef>
                <a:spcPts val="0"/>
              </a:spcBef>
              <a:spcAft>
                <a:spcPts val="0"/>
              </a:spcAft>
              <a:buClr>
                <a:srgbClr val="445863"/>
              </a:buClr>
              <a:buSzPts val="4000"/>
              <a:buChar char="■"/>
              <a:defRPr>
                <a:solidFill>
                  <a:srgbClr val="445863"/>
                </a:solidFil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Half Photo Left">
  <p:cSld name="Photo with text_1_1">
    <p:bg>
      <p:bgPr>
        <a:solidFill>
          <a:srgbClr val="FFFFFF"/>
        </a:solidFill>
        <a:effectLst/>
      </p:bgPr>
    </p:bg>
    <p:spTree>
      <p:nvGrpSpPr>
        <p:cNvPr id="1" name="Shape 1429"/>
        <p:cNvGrpSpPr/>
        <p:nvPr/>
      </p:nvGrpSpPr>
      <p:grpSpPr>
        <a:xfrm>
          <a:off x="0" y="0"/>
          <a:ext cx="0" cy="0"/>
          <a:chOff x="0" y="0"/>
          <a:chExt cx="0" cy="0"/>
        </a:xfrm>
      </p:grpSpPr>
      <p:sp>
        <p:nvSpPr>
          <p:cNvPr id="1430" name="Shape 1430"/>
          <p:cNvSpPr txBox="1">
            <a:spLocks noGrp="1"/>
          </p:cNvSpPr>
          <p:nvPr>
            <p:ph type="subTitle" idx="1"/>
          </p:nvPr>
        </p:nvSpPr>
        <p:spPr>
          <a:xfrm>
            <a:off x="14243575" y="3452225"/>
            <a:ext cx="7516200" cy="15069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Shape 1431"/>
          <p:cNvSpPr txBox="1">
            <a:spLocks noGrp="1"/>
          </p:cNvSpPr>
          <p:nvPr>
            <p:ph type="body" idx="2"/>
          </p:nvPr>
        </p:nvSpPr>
        <p:spPr>
          <a:xfrm>
            <a:off x="14243575" y="5168025"/>
            <a:ext cx="8021700" cy="75177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445863"/>
              </a:buClr>
              <a:buSzPts val="4000"/>
              <a:buChar char="●"/>
              <a:defRPr>
                <a:solidFill>
                  <a:srgbClr val="445863"/>
                </a:solidFill>
              </a:defRPr>
            </a:lvl1pPr>
            <a:lvl2pPr marL="914400" lvl="1" indent="-482600" rtl="0">
              <a:spcBef>
                <a:spcPts val="0"/>
              </a:spcBef>
              <a:spcAft>
                <a:spcPts val="0"/>
              </a:spcAft>
              <a:buClr>
                <a:srgbClr val="445863"/>
              </a:buClr>
              <a:buSzPts val="4000"/>
              <a:buChar char="○"/>
              <a:defRPr>
                <a:solidFill>
                  <a:srgbClr val="445863"/>
                </a:solidFill>
              </a:defRPr>
            </a:lvl2pPr>
            <a:lvl3pPr marL="1371600" lvl="2" indent="-482600" rtl="0">
              <a:spcBef>
                <a:spcPts val="0"/>
              </a:spcBef>
              <a:spcAft>
                <a:spcPts val="0"/>
              </a:spcAft>
              <a:buClr>
                <a:srgbClr val="445863"/>
              </a:buClr>
              <a:buSzPts val="4000"/>
              <a:buChar char="■"/>
              <a:defRPr>
                <a:solidFill>
                  <a:srgbClr val="445863"/>
                </a:solidFill>
              </a:defRPr>
            </a:lvl3pPr>
            <a:lvl4pPr marL="1828800" lvl="3" indent="-482600" rtl="0">
              <a:spcBef>
                <a:spcPts val="0"/>
              </a:spcBef>
              <a:spcAft>
                <a:spcPts val="0"/>
              </a:spcAft>
              <a:buClr>
                <a:srgbClr val="445863"/>
              </a:buClr>
              <a:buSzPts val="4000"/>
              <a:buChar char="●"/>
              <a:defRPr>
                <a:solidFill>
                  <a:srgbClr val="445863"/>
                </a:solidFill>
              </a:defRPr>
            </a:lvl4pPr>
            <a:lvl5pPr marL="2286000" lvl="4" indent="-482600" rtl="0">
              <a:spcBef>
                <a:spcPts val="0"/>
              </a:spcBef>
              <a:spcAft>
                <a:spcPts val="0"/>
              </a:spcAft>
              <a:buClr>
                <a:srgbClr val="445863"/>
              </a:buClr>
              <a:buSzPts val="4000"/>
              <a:buChar char="○"/>
              <a:defRPr>
                <a:solidFill>
                  <a:srgbClr val="445863"/>
                </a:solidFill>
              </a:defRPr>
            </a:lvl5pPr>
            <a:lvl6pPr marL="2743200" lvl="5" indent="-482600" rtl="0">
              <a:spcBef>
                <a:spcPts val="0"/>
              </a:spcBef>
              <a:spcAft>
                <a:spcPts val="0"/>
              </a:spcAft>
              <a:buClr>
                <a:srgbClr val="445863"/>
              </a:buClr>
              <a:buSzPts val="4000"/>
              <a:buChar char="■"/>
              <a:defRPr>
                <a:solidFill>
                  <a:srgbClr val="445863"/>
                </a:solidFill>
              </a:defRPr>
            </a:lvl6pPr>
            <a:lvl7pPr marL="3200400" lvl="6" indent="-482600" rtl="0">
              <a:spcBef>
                <a:spcPts val="0"/>
              </a:spcBef>
              <a:spcAft>
                <a:spcPts val="0"/>
              </a:spcAft>
              <a:buClr>
                <a:srgbClr val="445863"/>
              </a:buClr>
              <a:buSzPts val="4000"/>
              <a:buChar char="●"/>
              <a:defRPr>
                <a:solidFill>
                  <a:srgbClr val="445863"/>
                </a:solidFill>
              </a:defRPr>
            </a:lvl7pPr>
            <a:lvl8pPr marL="3657600" lvl="7" indent="-482600" rtl="0">
              <a:spcBef>
                <a:spcPts val="0"/>
              </a:spcBef>
              <a:spcAft>
                <a:spcPts val="0"/>
              </a:spcAft>
              <a:buClr>
                <a:srgbClr val="445863"/>
              </a:buClr>
              <a:buSzPts val="4000"/>
              <a:buChar char="○"/>
              <a:defRPr>
                <a:solidFill>
                  <a:srgbClr val="445863"/>
                </a:solidFill>
              </a:defRPr>
            </a:lvl8pPr>
            <a:lvl9pPr marL="4114800" lvl="8" indent="-482600" rtl="0">
              <a:spcBef>
                <a:spcPts val="0"/>
              </a:spcBef>
              <a:spcAft>
                <a:spcPts val="0"/>
              </a:spcAft>
              <a:buClr>
                <a:srgbClr val="445863"/>
              </a:buClr>
              <a:buSzPts val="4000"/>
              <a:buChar char="■"/>
              <a:defRPr>
                <a:solidFill>
                  <a:srgbClr val="445863"/>
                </a:solidFil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Full Photo">
  <p:cSld name="Full Blank">
    <p:bg>
      <p:bgPr>
        <a:solidFill>
          <a:srgbClr val="FFFFFF"/>
        </a:solidFill>
        <a:effectLst/>
      </p:bgPr>
    </p:bg>
    <p:spTree>
      <p:nvGrpSpPr>
        <p:cNvPr id="1" name="Shape 1432"/>
        <p:cNvGrpSpPr/>
        <p:nvPr/>
      </p:nvGrpSpPr>
      <p:grpSpPr>
        <a:xfrm>
          <a:off x="0" y="0"/>
          <a:ext cx="0" cy="0"/>
          <a:chOff x="0" y="0"/>
          <a:chExt cx="0" cy="0"/>
        </a:xfrm>
      </p:grpSpPr>
      <p:pic>
        <p:nvPicPr>
          <p:cNvPr id="1433" name="Shape 1433" descr="GoogleIO2016-kygo-838.jpg"/>
          <p:cNvPicPr preferRelativeResize="0"/>
          <p:nvPr/>
        </p:nvPicPr>
        <p:blipFill rotWithShape="1">
          <a:blip r:embed="rId2">
            <a:alphaModFix/>
          </a:blip>
          <a:srcRect t="7855" b="7855"/>
          <a:stretch/>
        </p:blipFill>
        <p:spPr>
          <a:xfrm>
            <a:off x="0" y="16725"/>
            <a:ext cx="24384000" cy="137160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Chart Slide">
  <p:cSld name="Chart Slide">
    <p:bg>
      <p:bgPr>
        <a:solidFill>
          <a:srgbClr val="FFFFFF"/>
        </a:solidFill>
        <a:effectLst/>
      </p:bgPr>
    </p:bg>
    <p:spTree>
      <p:nvGrpSpPr>
        <p:cNvPr id="1" name="Shape 1434"/>
        <p:cNvGrpSpPr/>
        <p:nvPr/>
      </p:nvGrpSpPr>
      <p:grpSpPr>
        <a:xfrm>
          <a:off x="0" y="0"/>
          <a:ext cx="0" cy="0"/>
          <a:chOff x="0" y="0"/>
          <a:chExt cx="0" cy="0"/>
        </a:xfrm>
      </p:grpSpPr>
      <p:cxnSp>
        <p:nvCxnSpPr>
          <p:cNvPr id="1435" name="Shape 1435"/>
          <p:cNvCxnSpPr/>
          <p:nvPr/>
        </p:nvCxnSpPr>
        <p:spPr>
          <a:xfrm>
            <a:off x="2154700" y="11779031"/>
            <a:ext cx="20087400" cy="0"/>
          </a:xfrm>
          <a:prstGeom prst="straightConnector1">
            <a:avLst/>
          </a:prstGeom>
          <a:noFill/>
          <a:ln w="12700" cap="flat" cmpd="sng">
            <a:solidFill>
              <a:srgbClr val="90A4AE">
                <a:alpha val="63919"/>
              </a:srgbClr>
            </a:solidFill>
            <a:prstDash val="solid"/>
            <a:miter lim="8000"/>
            <a:headEnd type="none" w="sm" len="sm"/>
            <a:tailEnd type="none" w="sm" len="sm"/>
          </a:ln>
        </p:spPr>
      </p:cxnSp>
      <p:pic>
        <p:nvPicPr>
          <p:cNvPr id="1436" name="Shape 1436"/>
          <p:cNvPicPr preferRelativeResize="0"/>
          <p:nvPr/>
        </p:nvPicPr>
        <p:blipFill rotWithShape="1">
          <a:blip r:embed="rId2">
            <a:alphaModFix/>
          </a:blip>
          <a:srcRect t="17669" b="17676"/>
          <a:stretch/>
        </p:blipFill>
        <p:spPr>
          <a:xfrm>
            <a:off x="19900495" y="11902513"/>
            <a:ext cx="2745098" cy="949099"/>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Code Slide">
  <p:cSld name="Code Slide">
    <p:bg>
      <p:bgPr>
        <a:solidFill>
          <a:srgbClr val="414141"/>
        </a:solidFill>
        <a:effectLst/>
      </p:bgPr>
    </p:bg>
    <p:spTree>
      <p:nvGrpSpPr>
        <p:cNvPr id="1" name="Shape 1437"/>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Long Quote">
  <p:cSld name="(Avoid) Title, Subtitle, Bullets_1">
    <p:spTree>
      <p:nvGrpSpPr>
        <p:cNvPr id="1" name="Shape 1438"/>
        <p:cNvGrpSpPr/>
        <p:nvPr/>
      </p:nvGrpSpPr>
      <p:grpSpPr>
        <a:xfrm>
          <a:off x="0" y="0"/>
          <a:ext cx="0" cy="0"/>
          <a:chOff x="0" y="0"/>
          <a:chExt cx="0" cy="0"/>
        </a:xfrm>
      </p:grpSpPr>
      <p:sp>
        <p:nvSpPr>
          <p:cNvPr id="1439" name="Shape 1439"/>
          <p:cNvSpPr/>
          <p:nvPr/>
        </p:nvSpPr>
        <p:spPr>
          <a:xfrm>
            <a:off x="4810206" y="8818700"/>
            <a:ext cx="4474200" cy="800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4000">
              <a:solidFill>
                <a:srgbClr val="747474"/>
              </a:solidFill>
              <a:latin typeface="Roboto"/>
              <a:ea typeface="Roboto"/>
              <a:cs typeface="Roboto"/>
              <a:sym typeface="Roboto"/>
            </a:endParaRPr>
          </a:p>
        </p:txBody>
      </p:sp>
      <p:sp>
        <p:nvSpPr>
          <p:cNvPr id="1440" name="Shape 1440"/>
          <p:cNvSpPr txBox="1">
            <a:spLocks noGrp="1"/>
          </p:cNvSpPr>
          <p:nvPr>
            <p:ph type="body" idx="1"/>
          </p:nvPr>
        </p:nvSpPr>
        <p:spPr>
          <a:xfrm>
            <a:off x="4430538" y="9499099"/>
            <a:ext cx="6768900" cy="1069500"/>
          </a:xfrm>
          <a:prstGeom prst="rect">
            <a:avLst/>
          </a:prstGeom>
        </p:spPr>
        <p:txBody>
          <a:bodyPr spcFirstLastPara="1" wrap="square" lIns="91425" tIns="91425" rIns="91425" bIns="91425" anchor="t" anchorCtr="0"/>
          <a:lstStyle>
            <a:lvl1pPr marL="457200" lvl="0"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1pPr>
            <a:lvl2pPr marL="914400" lvl="1"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2pPr>
            <a:lvl3pPr marL="1371600" lvl="2"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3pPr>
            <a:lvl4pPr marL="1828800" lvl="3"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4pPr>
            <a:lvl5pPr marL="2286000" lvl="4"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5pPr>
            <a:lvl6pPr marL="2743200" lvl="5"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6pPr>
            <a:lvl7pPr marL="3200400" lvl="6"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7pPr>
            <a:lvl8pPr marL="3657600" lvl="7"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8pPr>
            <a:lvl9pPr marL="4114800" lvl="8" indent="-419100" rtl="0">
              <a:spcBef>
                <a:spcPts val="0"/>
              </a:spcBef>
              <a:spcAft>
                <a:spcPts val="0"/>
              </a:spcAft>
              <a:buClr>
                <a:srgbClr val="747474"/>
              </a:buClr>
              <a:buSzPts val="3000"/>
              <a:buFont typeface="Roboto"/>
              <a:buChar char="■"/>
              <a:defRPr sz="3000">
                <a:solidFill>
                  <a:srgbClr val="747474"/>
                </a:solidFill>
                <a:latin typeface="Roboto"/>
                <a:ea typeface="Roboto"/>
                <a:cs typeface="Roboto"/>
                <a:sym typeface="Roboto"/>
              </a:defRPr>
            </a:lvl9pPr>
          </a:lstStyle>
          <a:p>
            <a:endParaRPr/>
          </a:p>
        </p:txBody>
      </p:sp>
      <p:sp>
        <p:nvSpPr>
          <p:cNvPr id="1441" name="Shape 1441"/>
          <p:cNvSpPr txBox="1">
            <a:spLocks noGrp="1"/>
          </p:cNvSpPr>
          <p:nvPr>
            <p:ph type="title"/>
          </p:nvPr>
        </p:nvSpPr>
        <p:spPr>
          <a:xfrm>
            <a:off x="2986075" y="4158675"/>
            <a:ext cx="16433700" cy="37509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42" name="Shape 1442"/>
          <p:cNvPicPr preferRelativeResize="0"/>
          <p:nvPr/>
        </p:nvPicPr>
        <p:blipFill rotWithShape="1">
          <a:blip r:embed="rId2">
            <a:alphaModFix/>
          </a:blip>
          <a:srcRect r="51390"/>
          <a:stretch/>
        </p:blipFill>
        <p:spPr>
          <a:xfrm rot="5400000">
            <a:off x="2918373" y="9358979"/>
            <a:ext cx="1262928" cy="1461127"/>
          </a:xfrm>
          <a:prstGeom prst="rect">
            <a:avLst/>
          </a:prstGeom>
          <a:noFill/>
          <a:ln>
            <a:noFill/>
          </a:ln>
        </p:spPr>
      </p:pic>
      <p:pic>
        <p:nvPicPr>
          <p:cNvPr id="1443" name="Shape 1443"/>
          <p:cNvPicPr preferRelativeResize="0"/>
          <p:nvPr/>
        </p:nvPicPr>
        <p:blipFill rotWithShape="1">
          <a:blip r:embed="rId3">
            <a:alphaModFix/>
          </a:blip>
          <a:srcRect t="17669" b="17676"/>
          <a:stretch/>
        </p:blipFill>
        <p:spPr>
          <a:xfrm>
            <a:off x="19900495" y="11902513"/>
            <a:ext cx="2745098" cy="94909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Thank you">
  <p:cSld name="thank you_2_1">
    <p:bg>
      <p:bgPr>
        <a:solidFill>
          <a:srgbClr val="FFFFFF">
            <a:alpha val="16540"/>
          </a:srgbClr>
        </a:solidFill>
        <a:effectLst/>
      </p:bgPr>
    </p:bg>
    <p:spTree>
      <p:nvGrpSpPr>
        <p:cNvPr id="1" name="Shape 1444"/>
        <p:cNvGrpSpPr/>
        <p:nvPr/>
      </p:nvGrpSpPr>
      <p:grpSpPr>
        <a:xfrm>
          <a:off x="0" y="0"/>
          <a:ext cx="0" cy="0"/>
          <a:chOff x="0" y="0"/>
          <a:chExt cx="0" cy="0"/>
        </a:xfrm>
      </p:grpSpPr>
      <p:sp>
        <p:nvSpPr>
          <p:cNvPr id="1445" name="Shape 1445"/>
          <p:cNvSpPr txBox="1">
            <a:spLocks noGrp="1"/>
          </p:cNvSpPr>
          <p:nvPr>
            <p:ph type="body" idx="1"/>
          </p:nvPr>
        </p:nvSpPr>
        <p:spPr>
          <a:xfrm>
            <a:off x="4349884" y="94665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pic>
        <p:nvPicPr>
          <p:cNvPr id="1446" name="Shape 1446"/>
          <p:cNvPicPr preferRelativeResize="0"/>
          <p:nvPr/>
        </p:nvPicPr>
        <p:blipFill rotWithShape="1">
          <a:blip r:embed="rId2">
            <a:alphaModFix/>
          </a:blip>
          <a:srcRect/>
          <a:stretch/>
        </p:blipFill>
        <p:spPr>
          <a:xfrm>
            <a:off x="2591444" y="9217581"/>
            <a:ext cx="1346356" cy="1346366"/>
          </a:xfrm>
          <a:prstGeom prst="rect">
            <a:avLst/>
          </a:prstGeom>
          <a:noFill/>
          <a:ln>
            <a:noFill/>
          </a:ln>
        </p:spPr>
      </p:pic>
      <p:pic>
        <p:nvPicPr>
          <p:cNvPr id="1447" name="Shape 1447"/>
          <p:cNvPicPr preferRelativeResize="0"/>
          <p:nvPr/>
        </p:nvPicPr>
        <p:blipFill rotWithShape="1">
          <a:blip r:embed="rId3">
            <a:alphaModFix/>
          </a:blip>
          <a:srcRect l="14809" r="20323"/>
          <a:stretch/>
        </p:blipFill>
        <p:spPr>
          <a:xfrm>
            <a:off x="2142000" y="9742646"/>
            <a:ext cx="1262700" cy="1294200"/>
          </a:xfrm>
          <a:prstGeom prst="ellipse">
            <a:avLst/>
          </a:prstGeom>
          <a:noFill/>
          <a:ln>
            <a:noFill/>
          </a:ln>
        </p:spPr>
      </p:pic>
      <p:sp>
        <p:nvSpPr>
          <p:cNvPr id="1448" name="Shape 1448"/>
          <p:cNvSpPr txBox="1">
            <a:spLocks noGrp="1"/>
          </p:cNvSpPr>
          <p:nvPr>
            <p:ph type="body" idx="2"/>
          </p:nvPr>
        </p:nvSpPr>
        <p:spPr>
          <a:xfrm>
            <a:off x="14884550" y="7311575"/>
            <a:ext cx="8995200" cy="3275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449" name="Shape 1449"/>
          <p:cNvSpPr txBox="1">
            <a:spLocks noGrp="1"/>
          </p:cNvSpPr>
          <p:nvPr>
            <p:ph type="subTitle" idx="3"/>
          </p:nvPr>
        </p:nvSpPr>
        <p:spPr>
          <a:xfrm>
            <a:off x="14884550" y="6390125"/>
            <a:ext cx="7617900" cy="7263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445863"/>
                </a:solidFill>
                <a:latin typeface="Roboto"/>
                <a:ea typeface="Roboto"/>
                <a:cs typeface="Roboto"/>
                <a:sym typeface="Roboto"/>
              </a:defRPr>
            </a:lvl1pPr>
            <a:lvl2pPr lvl="1" rtl="0">
              <a:spcBef>
                <a:spcPts val="0"/>
              </a:spcBef>
              <a:spcAft>
                <a:spcPts val="0"/>
              </a:spcAft>
              <a:buNone/>
              <a:defRPr sz="3000">
                <a:solidFill>
                  <a:srgbClr val="445863"/>
                </a:solidFill>
                <a:latin typeface="Roboto"/>
                <a:ea typeface="Roboto"/>
                <a:cs typeface="Roboto"/>
                <a:sym typeface="Roboto"/>
              </a:defRPr>
            </a:lvl2pPr>
            <a:lvl3pPr lvl="2" rtl="0">
              <a:spcBef>
                <a:spcPts val="0"/>
              </a:spcBef>
              <a:spcAft>
                <a:spcPts val="0"/>
              </a:spcAft>
              <a:buNone/>
              <a:defRPr sz="3000">
                <a:solidFill>
                  <a:srgbClr val="445863"/>
                </a:solidFill>
                <a:latin typeface="Roboto"/>
                <a:ea typeface="Roboto"/>
                <a:cs typeface="Roboto"/>
                <a:sym typeface="Roboto"/>
              </a:defRPr>
            </a:lvl3pPr>
            <a:lvl4pPr lvl="3" rtl="0">
              <a:spcBef>
                <a:spcPts val="0"/>
              </a:spcBef>
              <a:spcAft>
                <a:spcPts val="0"/>
              </a:spcAft>
              <a:buNone/>
              <a:defRPr sz="3000">
                <a:solidFill>
                  <a:srgbClr val="445863"/>
                </a:solidFill>
                <a:latin typeface="Roboto"/>
                <a:ea typeface="Roboto"/>
                <a:cs typeface="Roboto"/>
                <a:sym typeface="Roboto"/>
              </a:defRPr>
            </a:lvl4pPr>
            <a:lvl5pPr lvl="4" rtl="0">
              <a:spcBef>
                <a:spcPts val="0"/>
              </a:spcBef>
              <a:spcAft>
                <a:spcPts val="0"/>
              </a:spcAft>
              <a:buNone/>
              <a:defRPr sz="3000">
                <a:solidFill>
                  <a:srgbClr val="445863"/>
                </a:solidFill>
                <a:latin typeface="Roboto"/>
                <a:ea typeface="Roboto"/>
                <a:cs typeface="Roboto"/>
                <a:sym typeface="Roboto"/>
              </a:defRPr>
            </a:lvl5pPr>
            <a:lvl6pPr lvl="5" rtl="0">
              <a:spcBef>
                <a:spcPts val="0"/>
              </a:spcBef>
              <a:spcAft>
                <a:spcPts val="0"/>
              </a:spcAft>
              <a:buNone/>
              <a:defRPr sz="3000">
                <a:solidFill>
                  <a:srgbClr val="445863"/>
                </a:solidFill>
                <a:latin typeface="Roboto"/>
                <a:ea typeface="Roboto"/>
                <a:cs typeface="Roboto"/>
                <a:sym typeface="Roboto"/>
              </a:defRPr>
            </a:lvl6pPr>
            <a:lvl7pPr lvl="6" rtl="0">
              <a:spcBef>
                <a:spcPts val="0"/>
              </a:spcBef>
              <a:spcAft>
                <a:spcPts val="0"/>
              </a:spcAft>
              <a:buNone/>
              <a:defRPr sz="3000">
                <a:solidFill>
                  <a:srgbClr val="445863"/>
                </a:solidFill>
                <a:latin typeface="Roboto"/>
                <a:ea typeface="Roboto"/>
                <a:cs typeface="Roboto"/>
                <a:sym typeface="Roboto"/>
              </a:defRPr>
            </a:lvl7pPr>
            <a:lvl8pPr lvl="7" rtl="0">
              <a:spcBef>
                <a:spcPts val="0"/>
              </a:spcBef>
              <a:spcAft>
                <a:spcPts val="0"/>
              </a:spcAft>
              <a:buNone/>
              <a:defRPr sz="3000">
                <a:solidFill>
                  <a:srgbClr val="445863"/>
                </a:solidFill>
                <a:latin typeface="Roboto"/>
                <a:ea typeface="Roboto"/>
                <a:cs typeface="Roboto"/>
                <a:sym typeface="Roboto"/>
              </a:defRPr>
            </a:lvl8pPr>
            <a:lvl9pPr lvl="8" rtl="0">
              <a:spcBef>
                <a:spcPts val="0"/>
              </a:spcBef>
              <a:spcAft>
                <a:spcPts val="0"/>
              </a:spcAft>
              <a:buNone/>
              <a:defRPr sz="3000">
                <a:solidFill>
                  <a:srgbClr val="445863"/>
                </a:solidFill>
                <a:latin typeface="Roboto"/>
                <a:ea typeface="Roboto"/>
                <a:cs typeface="Roboto"/>
                <a:sym typeface="Roboto"/>
              </a:defRPr>
            </a:lvl9pPr>
          </a:lstStyle>
          <a:p>
            <a:endParaRPr/>
          </a:p>
        </p:txBody>
      </p:sp>
      <p:sp>
        <p:nvSpPr>
          <p:cNvPr id="1450" name="Shape 1450"/>
          <p:cNvSpPr txBox="1">
            <a:spLocks noGrp="1"/>
          </p:cNvSpPr>
          <p:nvPr>
            <p:ph type="title"/>
          </p:nvPr>
        </p:nvSpPr>
        <p:spPr>
          <a:xfrm>
            <a:off x="2142000" y="4941175"/>
            <a:ext cx="10277100" cy="37863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51" name="Shape 1451"/>
          <p:cNvPicPr preferRelativeResize="0"/>
          <p:nvPr/>
        </p:nvPicPr>
        <p:blipFill rotWithShape="1">
          <a:blip r:embed="rId4">
            <a:alphaModFix/>
          </a:blip>
          <a:srcRect t="504" b="504"/>
          <a:stretch/>
        </p:blipFill>
        <p:spPr>
          <a:xfrm>
            <a:off x="2142000" y="820194"/>
            <a:ext cx="1600200" cy="1143000"/>
          </a:xfrm>
          <a:prstGeom prst="rect">
            <a:avLst/>
          </a:prstGeom>
          <a:noFill/>
          <a:ln>
            <a:noFill/>
          </a:ln>
        </p:spPr>
      </p:pic>
      <p:sp>
        <p:nvSpPr>
          <p:cNvPr id="1452" name="Shape 1452"/>
          <p:cNvSpPr txBox="1">
            <a:spLocks noGrp="1"/>
          </p:cNvSpPr>
          <p:nvPr>
            <p:ph type="body" idx="4"/>
          </p:nvPr>
        </p:nvSpPr>
        <p:spPr>
          <a:xfrm>
            <a:off x="4349875" y="10269082"/>
            <a:ext cx="8370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Full Blank">
  <p:cSld name="Presentation Title">
    <p:bg>
      <p:bgPr>
        <a:solidFill>
          <a:srgbClr val="FFFFFF"/>
        </a:solidFill>
        <a:effectLst/>
      </p:bgPr>
    </p:bg>
    <p:spTree>
      <p:nvGrpSpPr>
        <p:cNvPr id="1" name="Shape 1457"/>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58"/>
        <p:cNvGrpSpPr/>
        <p:nvPr/>
      </p:nvGrpSpPr>
      <p:grpSpPr>
        <a:xfrm>
          <a:off x="0" y="0"/>
          <a:ext cx="0" cy="0"/>
          <a:chOff x="0" y="0"/>
          <a:chExt cx="0" cy="0"/>
        </a:xfrm>
      </p:grpSpPr>
      <p:sp>
        <p:nvSpPr>
          <p:cNvPr id="1459" name="Shape 1459"/>
          <p:cNvSpPr txBox="1">
            <a:spLocks noGrp="1"/>
          </p:cNvSpPr>
          <p:nvPr>
            <p:ph type="ctrTitle"/>
          </p:nvPr>
        </p:nvSpPr>
        <p:spPr>
          <a:xfrm>
            <a:off x="831222" y="1985533"/>
            <a:ext cx="22721700" cy="5473500"/>
          </a:xfrm>
          <a:prstGeom prst="rect">
            <a:avLst/>
          </a:prstGeom>
        </p:spPr>
        <p:txBody>
          <a:bodyPr spcFirstLastPara="1" wrap="square" lIns="91425" tIns="91425" rIns="91425" bIns="91425" anchor="b" anchorCtr="0"/>
          <a:lstStyle>
            <a:lvl1pPr lvl="0" algn="ctr" rtl="0">
              <a:spcBef>
                <a:spcPts val="0"/>
              </a:spcBef>
              <a:spcAft>
                <a:spcPts val="0"/>
              </a:spcAft>
              <a:buSzPts val="13900"/>
              <a:buChar char="●"/>
              <a:defRPr sz="13900"/>
            </a:lvl1pPr>
            <a:lvl2pPr lvl="1" algn="ctr" rtl="0">
              <a:spcBef>
                <a:spcPts val="0"/>
              </a:spcBef>
              <a:spcAft>
                <a:spcPts val="0"/>
              </a:spcAft>
              <a:buSzPts val="13900"/>
              <a:buChar char="○"/>
              <a:defRPr sz="13900"/>
            </a:lvl2pPr>
            <a:lvl3pPr lvl="2" algn="ctr" rtl="0">
              <a:spcBef>
                <a:spcPts val="0"/>
              </a:spcBef>
              <a:spcAft>
                <a:spcPts val="0"/>
              </a:spcAft>
              <a:buSzPts val="13900"/>
              <a:buChar char="■"/>
              <a:defRPr sz="13900"/>
            </a:lvl3pPr>
            <a:lvl4pPr lvl="3" algn="ctr" rtl="0">
              <a:spcBef>
                <a:spcPts val="0"/>
              </a:spcBef>
              <a:spcAft>
                <a:spcPts val="0"/>
              </a:spcAft>
              <a:buSzPts val="13900"/>
              <a:buChar char="●"/>
              <a:defRPr sz="13900"/>
            </a:lvl4pPr>
            <a:lvl5pPr lvl="4" algn="ctr" rtl="0">
              <a:spcBef>
                <a:spcPts val="0"/>
              </a:spcBef>
              <a:spcAft>
                <a:spcPts val="0"/>
              </a:spcAft>
              <a:buSzPts val="13900"/>
              <a:buChar char="○"/>
              <a:defRPr sz="13900"/>
            </a:lvl5pPr>
            <a:lvl6pPr lvl="5" algn="ctr" rtl="0">
              <a:spcBef>
                <a:spcPts val="0"/>
              </a:spcBef>
              <a:spcAft>
                <a:spcPts val="0"/>
              </a:spcAft>
              <a:buSzPts val="13900"/>
              <a:buChar char="■"/>
              <a:defRPr sz="13900"/>
            </a:lvl6pPr>
            <a:lvl7pPr lvl="6" algn="ctr" rtl="0">
              <a:spcBef>
                <a:spcPts val="0"/>
              </a:spcBef>
              <a:spcAft>
                <a:spcPts val="0"/>
              </a:spcAft>
              <a:buSzPts val="13900"/>
              <a:buChar char="●"/>
              <a:defRPr sz="13900"/>
            </a:lvl7pPr>
            <a:lvl8pPr lvl="7" algn="ctr" rtl="0">
              <a:spcBef>
                <a:spcPts val="0"/>
              </a:spcBef>
              <a:spcAft>
                <a:spcPts val="0"/>
              </a:spcAft>
              <a:buSzPts val="13900"/>
              <a:buChar char="○"/>
              <a:defRPr sz="13900"/>
            </a:lvl8pPr>
            <a:lvl9pPr lvl="8" algn="ctr" rtl="0">
              <a:spcBef>
                <a:spcPts val="0"/>
              </a:spcBef>
              <a:spcAft>
                <a:spcPts val="0"/>
              </a:spcAft>
              <a:buSzPts val="13900"/>
              <a:buChar char="■"/>
              <a:defRPr sz="13900"/>
            </a:lvl9pPr>
          </a:lstStyle>
          <a:p>
            <a:endParaRPr/>
          </a:p>
        </p:txBody>
      </p:sp>
      <p:sp>
        <p:nvSpPr>
          <p:cNvPr id="1460" name="Shape 1460"/>
          <p:cNvSpPr txBox="1">
            <a:spLocks noGrp="1"/>
          </p:cNvSpPr>
          <p:nvPr>
            <p:ph type="subTitle" idx="1"/>
          </p:nvPr>
        </p:nvSpPr>
        <p:spPr>
          <a:xfrm>
            <a:off x="831200" y="7557667"/>
            <a:ext cx="22721700" cy="211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7500"/>
              <a:buNone/>
              <a:defRPr sz="7500"/>
            </a:lvl1pPr>
            <a:lvl2pPr lvl="1" algn="ctr" rtl="0">
              <a:lnSpc>
                <a:spcPct val="100000"/>
              </a:lnSpc>
              <a:spcBef>
                <a:spcPts val="0"/>
              </a:spcBef>
              <a:spcAft>
                <a:spcPts val="0"/>
              </a:spcAft>
              <a:buSzPts val="7500"/>
              <a:buNone/>
              <a:defRPr sz="7500"/>
            </a:lvl2pPr>
            <a:lvl3pPr lvl="2" algn="ctr" rtl="0">
              <a:lnSpc>
                <a:spcPct val="100000"/>
              </a:lnSpc>
              <a:spcBef>
                <a:spcPts val="0"/>
              </a:spcBef>
              <a:spcAft>
                <a:spcPts val="0"/>
              </a:spcAft>
              <a:buSzPts val="7500"/>
              <a:buNone/>
              <a:defRPr sz="7500"/>
            </a:lvl3pPr>
            <a:lvl4pPr lvl="3" algn="ctr" rtl="0">
              <a:lnSpc>
                <a:spcPct val="100000"/>
              </a:lnSpc>
              <a:spcBef>
                <a:spcPts val="0"/>
              </a:spcBef>
              <a:spcAft>
                <a:spcPts val="0"/>
              </a:spcAft>
              <a:buSzPts val="7500"/>
              <a:buNone/>
              <a:defRPr sz="7500"/>
            </a:lvl4pPr>
            <a:lvl5pPr lvl="4" algn="ctr" rtl="0">
              <a:lnSpc>
                <a:spcPct val="100000"/>
              </a:lnSpc>
              <a:spcBef>
                <a:spcPts val="0"/>
              </a:spcBef>
              <a:spcAft>
                <a:spcPts val="0"/>
              </a:spcAft>
              <a:buSzPts val="7500"/>
              <a:buNone/>
              <a:defRPr sz="7500"/>
            </a:lvl5pPr>
            <a:lvl6pPr lvl="5" algn="ctr" rtl="0">
              <a:lnSpc>
                <a:spcPct val="100000"/>
              </a:lnSpc>
              <a:spcBef>
                <a:spcPts val="0"/>
              </a:spcBef>
              <a:spcAft>
                <a:spcPts val="0"/>
              </a:spcAft>
              <a:buSzPts val="7500"/>
              <a:buNone/>
              <a:defRPr sz="7500"/>
            </a:lvl6pPr>
            <a:lvl7pPr lvl="6" algn="ctr" rtl="0">
              <a:lnSpc>
                <a:spcPct val="100000"/>
              </a:lnSpc>
              <a:spcBef>
                <a:spcPts val="0"/>
              </a:spcBef>
              <a:spcAft>
                <a:spcPts val="0"/>
              </a:spcAft>
              <a:buSzPts val="7500"/>
              <a:buNone/>
              <a:defRPr sz="7500"/>
            </a:lvl7pPr>
            <a:lvl8pPr lvl="7" algn="ctr" rtl="0">
              <a:lnSpc>
                <a:spcPct val="100000"/>
              </a:lnSpc>
              <a:spcBef>
                <a:spcPts val="0"/>
              </a:spcBef>
              <a:spcAft>
                <a:spcPts val="0"/>
              </a:spcAft>
              <a:buSzPts val="7500"/>
              <a:buNone/>
              <a:defRPr sz="7500"/>
            </a:lvl8pPr>
            <a:lvl9pPr lvl="8" algn="ctr" rtl="0">
              <a:lnSpc>
                <a:spcPct val="100000"/>
              </a:lnSpc>
              <a:spcBef>
                <a:spcPts val="0"/>
              </a:spcBef>
              <a:spcAft>
                <a:spcPts val="0"/>
              </a:spcAft>
              <a:buSzPts val="7500"/>
              <a:buNone/>
              <a:defRPr sz="7500"/>
            </a:lvl9pPr>
          </a:lstStyle>
          <a:p>
            <a:endParaRPr/>
          </a:p>
        </p:txBody>
      </p:sp>
      <p:sp>
        <p:nvSpPr>
          <p:cNvPr id="1461" name="Shape 1461"/>
          <p:cNvSpPr txBox="1">
            <a:spLocks noGrp="1"/>
          </p:cNvSpPr>
          <p:nvPr>
            <p:ph type="sldNum" idx="12"/>
          </p:nvPr>
        </p:nvSpPr>
        <p:spPr>
          <a:xfrm>
            <a:off x="22593221" y="12435245"/>
            <a:ext cx="1463100" cy="1049700"/>
          </a:xfrm>
          <a:prstGeom prst="rect">
            <a:avLst/>
          </a:prstGeom>
          <a:noFill/>
          <a:ln>
            <a:noFill/>
          </a:ln>
        </p:spPr>
        <p:txBody>
          <a:bodyPr spcFirstLastPara="1" wrap="square" lIns="243800" tIns="243800" rIns="243800" bIns="243800" anchor="ctr" anchorCtr="0">
            <a:noAutofit/>
          </a:bodyPr>
          <a:lstStyle>
            <a:lvl1pPr lvl="0" rtl="0">
              <a:buNone/>
              <a:defRPr sz="3700"/>
            </a:lvl1pPr>
            <a:lvl2pPr lvl="1" rtl="0">
              <a:buNone/>
              <a:defRPr sz="3700"/>
            </a:lvl2pPr>
            <a:lvl3pPr lvl="2" rtl="0">
              <a:buNone/>
              <a:defRPr sz="3700"/>
            </a:lvl3pPr>
            <a:lvl4pPr lvl="3" rtl="0">
              <a:buNone/>
              <a:defRPr sz="3700"/>
            </a:lvl4pPr>
            <a:lvl5pPr lvl="4" rtl="0">
              <a:buNone/>
              <a:defRPr sz="3700"/>
            </a:lvl5pPr>
            <a:lvl6pPr lvl="5" rtl="0">
              <a:buNone/>
              <a:defRPr sz="3700"/>
            </a:lvl6pPr>
            <a:lvl7pPr lvl="6" rtl="0">
              <a:buNone/>
              <a:defRPr sz="3700"/>
            </a:lvl7pPr>
            <a:lvl8pPr lvl="7" rtl="0">
              <a:buNone/>
              <a:defRPr sz="3700"/>
            </a:lvl8pPr>
            <a:lvl9pPr lvl="8" rtl="0">
              <a:buNone/>
              <a:defRPr sz="3700"/>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eal Title Slide">
  <p:cSld name="Photo blank">
    <p:bg>
      <p:bgPr>
        <a:solidFill>
          <a:srgbClr val="1CE8B5"/>
        </a:solidFill>
        <a:effectLst/>
      </p:bgPr>
    </p:bg>
    <p:spTree>
      <p:nvGrpSpPr>
        <p:cNvPr id="1" name="Shape 82"/>
        <p:cNvGrpSpPr/>
        <p:nvPr/>
      </p:nvGrpSpPr>
      <p:grpSpPr>
        <a:xfrm>
          <a:off x="0" y="0"/>
          <a:ext cx="0" cy="0"/>
          <a:chOff x="0" y="0"/>
          <a:chExt cx="0" cy="0"/>
        </a:xfrm>
      </p:grpSpPr>
      <p:pic>
        <p:nvPicPr>
          <p:cNvPr id="83" name="Shape 83"/>
          <p:cNvPicPr preferRelativeResize="0"/>
          <p:nvPr/>
        </p:nvPicPr>
        <p:blipFill rotWithShape="1">
          <a:blip r:embed="rId2">
            <a:alphaModFix/>
          </a:blip>
          <a:srcRect/>
          <a:stretch/>
        </p:blipFill>
        <p:spPr>
          <a:xfrm>
            <a:off x="16816050" y="7298200"/>
            <a:ext cx="6199100" cy="6199074"/>
          </a:xfrm>
          <a:prstGeom prst="rect">
            <a:avLst/>
          </a:prstGeom>
          <a:noFill/>
          <a:ln>
            <a:noFill/>
          </a:ln>
        </p:spPr>
      </p:pic>
      <p:sp>
        <p:nvSpPr>
          <p:cNvPr id="84" name="Shape 84"/>
          <p:cNvSpPr txBox="1">
            <a:spLocks noGrp="1"/>
          </p:cNvSpPr>
          <p:nvPr>
            <p:ph type="title"/>
          </p:nvPr>
        </p:nvSpPr>
        <p:spPr>
          <a:xfrm>
            <a:off x="2155750" y="78683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85" name="Shape 85"/>
          <p:cNvSpPr txBox="1">
            <a:spLocks noGrp="1"/>
          </p:cNvSpPr>
          <p:nvPr>
            <p:ph type="subTitle" idx="1"/>
          </p:nvPr>
        </p:nvSpPr>
        <p:spPr>
          <a:xfrm>
            <a:off x="2155750" y="9807225"/>
            <a:ext cx="117702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86" name="Shape 86"/>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Thank you + 4">
  <p:cSld name="thank you_2_1_1_1">
    <p:bg>
      <p:bgPr>
        <a:solidFill>
          <a:srgbClr val="FFFFFF">
            <a:alpha val="16540"/>
          </a:srgbClr>
        </a:solidFill>
        <a:effectLst/>
      </p:bgPr>
    </p:bg>
    <p:spTree>
      <p:nvGrpSpPr>
        <p:cNvPr id="1" name="Shape 1462"/>
        <p:cNvGrpSpPr/>
        <p:nvPr/>
      </p:nvGrpSpPr>
      <p:grpSpPr>
        <a:xfrm>
          <a:off x="0" y="0"/>
          <a:ext cx="0" cy="0"/>
          <a:chOff x="0" y="0"/>
          <a:chExt cx="0" cy="0"/>
        </a:xfrm>
      </p:grpSpPr>
      <p:pic>
        <p:nvPicPr>
          <p:cNvPr id="1463" name="Shape 1463"/>
          <p:cNvPicPr preferRelativeResize="0"/>
          <p:nvPr/>
        </p:nvPicPr>
        <p:blipFill>
          <a:blip r:embed="rId2">
            <a:alphaModFix/>
          </a:blip>
          <a:stretch>
            <a:fillRect/>
          </a:stretch>
        </p:blipFill>
        <p:spPr>
          <a:xfrm>
            <a:off x="8842650" y="10609200"/>
            <a:ext cx="1143000" cy="1143000"/>
          </a:xfrm>
          <a:prstGeom prst="rect">
            <a:avLst/>
          </a:prstGeom>
          <a:noFill/>
          <a:ln>
            <a:noFill/>
          </a:ln>
        </p:spPr>
      </p:pic>
      <p:pic>
        <p:nvPicPr>
          <p:cNvPr id="1464" name="Shape 1464"/>
          <p:cNvPicPr preferRelativeResize="0"/>
          <p:nvPr/>
        </p:nvPicPr>
        <p:blipFill>
          <a:blip r:embed="rId3">
            <a:alphaModFix/>
          </a:blip>
          <a:stretch>
            <a:fillRect/>
          </a:stretch>
        </p:blipFill>
        <p:spPr>
          <a:xfrm>
            <a:off x="8909450" y="8076250"/>
            <a:ext cx="1009400" cy="1009400"/>
          </a:xfrm>
          <a:prstGeom prst="rect">
            <a:avLst/>
          </a:prstGeom>
          <a:noFill/>
          <a:ln>
            <a:noFill/>
          </a:ln>
        </p:spPr>
      </p:pic>
      <p:pic>
        <p:nvPicPr>
          <p:cNvPr id="1465" name="Shape 1465"/>
          <p:cNvPicPr preferRelativeResize="0"/>
          <p:nvPr/>
        </p:nvPicPr>
        <p:blipFill>
          <a:blip r:embed="rId4">
            <a:alphaModFix/>
          </a:blip>
          <a:stretch>
            <a:fillRect/>
          </a:stretch>
        </p:blipFill>
        <p:spPr>
          <a:xfrm>
            <a:off x="2478950" y="10609201"/>
            <a:ext cx="1009400" cy="999787"/>
          </a:xfrm>
          <a:prstGeom prst="rect">
            <a:avLst/>
          </a:prstGeom>
          <a:noFill/>
          <a:ln>
            <a:noFill/>
          </a:ln>
        </p:spPr>
      </p:pic>
      <p:pic>
        <p:nvPicPr>
          <p:cNvPr id="1466" name="Shape 1466"/>
          <p:cNvPicPr preferRelativeResize="0"/>
          <p:nvPr/>
        </p:nvPicPr>
        <p:blipFill>
          <a:blip r:embed="rId5">
            <a:alphaModFix/>
          </a:blip>
          <a:stretch>
            <a:fillRect/>
          </a:stretch>
        </p:blipFill>
        <p:spPr>
          <a:xfrm>
            <a:off x="2510250" y="8107550"/>
            <a:ext cx="946800" cy="946800"/>
          </a:xfrm>
          <a:prstGeom prst="rect">
            <a:avLst/>
          </a:prstGeom>
          <a:noFill/>
          <a:ln>
            <a:noFill/>
          </a:ln>
        </p:spPr>
      </p:pic>
      <p:sp>
        <p:nvSpPr>
          <p:cNvPr id="1467" name="Shape 1467"/>
          <p:cNvSpPr txBox="1">
            <a:spLocks noGrp="1"/>
          </p:cNvSpPr>
          <p:nvPr>
            <p:ph type="title"/>
          </p:nvPr>
        </p:nvSpPr>
        <p:spPr>
          <a:xfrm>
            <a:off x="2142000" y="4941175"/>
            <a:ext cx="16736700" cy="27624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468" name="Shape 1468"/>
          <p:cNvPicPr preferRelativeResize="0"/>
          <p:nvPr/>
        </p:nvPicPr>
        <p:blipFill rotWithShape="1">
          <a:blip r:embed="rId6">
            <a:alphaModFix/>
          </a:blip>
          <a:srcRect t="504" b="504"/>
          <a:stretch/>
        </p:blipFill>
        <p:spPr>
          <a:xfrm>
            <a:off x="2142000" y="820194"/>
            <a:ext cx="1600200" cy="1143000"/>
          </a:xfrm>
          <a:prstGeom prst="rect">
            <a:avLst/>
          </a:prstGeom>
          <a:noFill/>
          <a:ln>
            <a:noFill/>
          </a:ln>
        </p:spPr>
      </p:pic>
      <p:sp>
        <p:nvSpPr>
          <p:cNvPr id="1469" name="Shape 1469"/>
          <p:cNvSpPr txBox="1">
            <a:spLocks noGrp="1"/>
          </p:cNvSpPr>
          <p:nvPr>
            <p:ph type="body" idx="1"/>
          </p:nvPr>
        </p:nvSpPr>
        <p:spPr>
          <a:xfrm>
            <a:off x="3795209" y="8251848"/>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pic>
        <p:nvPicPr>
          <p:cNvPr id="1470" name="Shape 1470"/>
          <p:cNvPicPr preferRelativeResize="0"/>
          <p:nvPr/>
        </p:nvPicPr>
        <p:blipFill rotWithShape="1">
          <a:blip r:embed="rId7">
            <a:alphaModFix/>
          </a:blip>
          <a:srcRect l="14809" r="20323"/>
          <a:stretch/>
        </p:blipFill>
        <p:spPr>
          <a:xfrm>
            <a:off x="2142000" y="10993778"/>
            <a:ext cx="946800" cy="970200"/>
          </a:xfrm>
          <a:prstGeom prst="ellipse">
            <a:avLst/>
          </a:prstGeom>
          <a:noFill/>
          <a:ln>
            <a:noFill/>
          </a:ln>
        </p:spPr>
      </p:pic>
      <p:sp>
        <p:nvSpPr>
          <p:cNvPr id="1471" name="Shape 1471"/>
          <p:cNvSpPr txBox="1">
            <a:spLocks noGrp="1"/>
          </p:cNvSpPr>
          <p:nvPr>
            <p:ph type="body" idx="2"/>
          </p:nvPr>
        </p:nvSpPr>
        <p:spPr>
          <a:xfrm>
            <a:off x="3795200" y="8901950"/>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pic>
        <p:nvPicPr>
          <p:cNvPr id="1472" name="Shape 1472"/>
          <p:cNvPicPr preferRelativeResize="0"/>
          <p:nvPr/>
        </p:nvPicPr>
        <p:blipFill rotWithShape="1">
          <a:blip r:embed="rId7">
            <a:alphaModFix/>
          </a:blip>
          <a:srcRect l="14809" r="20323"/>
          <a:stretch/>
        </p:blipFill>
        <p:spPr>
          <a:xfrm>
            <a:off x="8572500" y="8478328"/>
            <a:ext cx="946800" cy="970200"/>
          </a:xfrm>
          <a:prstGeom prst="ellipse">
            <a:avLst/>
          </a:prstGeom>
          <a:noFill/>
          <a:ln>
            <a:noFill/>
          </a:ln>
        </p:spPr>
      </p:pic>
      <p:pic>
        <p:nvPicPr>
          <p:cNvPr id="1473" name="Shape 1473"/>
          <p:cNvPicPr preferRelativeResize="0"/>
          <p:nvPr/>
        </p:nvPicPr>
        <p:blipFill rotWithShape="1">
          <a:blip r:embed="rId7">
            <a:alphaModFix/>
          </a:blip>
          <a:srcRect l="14809" r="20323"/>
          <a:stretch/>
        </p:blipFill>
        <p:spPr>
          <a:xfrm>
            <a:off x="2142000" y="8478328"/>
            <a:ext cx="946800" cy="970200"/>
          </a:xfrm>
          <a:prstGeom prst="ellipse">
            <a:avLst/>
          </a:prstGeom>
          <a:noFill/>
          <a:ln>
            <a:noFill/>
          </a:ln>
        </p:spPr>
      </p:pic>
      <p:pic>
        <p:nvPicPr>
          <p:cNvPr id="1474" name="Shape 1474"/>
          <p:cNvPicPr preferRelativeResize="0"/>
          <p:nvPr/>
        </p:nvPicPr>
        <p:blipFill rotWithShape="1">
          <a:blip r:embed="rId7">
            <a:alphaModFix/>
          </a:blip>
          <a:srcRect l="14809" r="20323"/>
          <a:stretch/>
        </p:blipFill>
        <p:spPr>
          <a:xfrm>
            <a:off x="8572500" y="10993778"/>
            <a:ext cx="946800" cy="970200"/>
          </a:xfrm>
          <a:prstGeom prst="ellipse">
            <a:avLst/>
          </a:prstGeom>
          <a:noFill/>
          <a:ln>
            <a:noFill/>
          </a:ln>
        </p:spPr>
      </p:pic>
      <p:sp>
        <p:nvSpPr>
          <p:cNvPr id="1475" name="Shape 1475"/>
          <p:cNvSpPr txBox="1">
            <a:spLocks noGrp="1"/>
          </p:cNvSpPr>
          <p:nvPr>
            <p:ph type="body" idx="3"/>
          </p:nvPr>
        </p:nvSpPr>
        <p:spPr>
          <a:xfrm>
            <a:off x="3795209" y="1067632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476" name="Shape 1476"/>
          <p:cNvSpPr txBox="1">
            <a:spLocks noGrp="1"/>
          </p:cNvSpPr>
          <p:nvPr>
            <p:ph type="body" idx="4"/>
          </p:nvPr>
        </p:nvSpPr>
        <p:spPr>
          <a:xfrm>
            <a:off x="3795200" y="1132642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477" name="Shape 1477"/>
          <p:cNvSpPr txBox="1">
            <a:spLocks noGrp="1"/>
          </p:cNvSpPr>
          <p:nvPr>
            <p:ph type="body" idx="5"/>
          </p:nvPr>
        </p:nvSpPr>
        <p:spPr>
          <a:xfrm>
            <a:off x="10225709" y="82370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478" name="Shape 1478"/>
          <p:cNvSpPr txBox="1">
            <a:spLocks noGrp="1"/>
          </p:cNvSpPr>
          <p:nvPr>
            <p:ph type="body" idx="6"/>
          </p:nvPr>
        </p:nvSpPr>
        <p:spPr>
          <a:xfrm>
            <a:off x="10225700" y="888717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479" name="Shape 1479"/>
          <p:cNvSpPr txBox="1">
            <a:spLocks noGrp="1"/>
          </p:cNvSpPr>
          <p:nvPr>
            <p:ph type="body" idx="7"/>
          </p:nvPr>
        </p:nvSpPr>
        <p:spPr>
          <a:xfrm>
            <a:off x="10225709" y="1067632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480" name="Shape 1480"/>
          <p:cNvSpPr txBox="1">
            <a:spLocks noGrp="1"/>
          </p:cNvSpPr>
          <p:nvPr>
            <p:ph type="body" idx="8"/>
          </p:nvPr>
        </p:nvSpPr>
        <p:spPr>
          <a:xfrm>
            <a:off x="10225700" y="1132642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481" name="Shape 1481"/>
          <p:cNvSpPr txBox="1">
            <a:spLocks noGrp="1"/>
          </p:cNvSpPr>
          <p:nvPr>
            <p:ph type="body" idx="9"/>
          </p:nvPr>
        </p:nvSpPr>
        <p:spPr>
          <a:xfrm>
            <a:off x="15918875" y="8889043"/>
            <a:ext cx="7027200" cy="3275100"/>
          </a:xfrm>
          <a:prstGeom prst="rect">
            <a:avLst/>
          </a:prstGeom>
        </p:spPr>
        <p:txBody>
          <a:bodyPr spcFirstLastPara="1" wrap="square" lIns="91425" tIns="91425" rIns="91425" bIns="91425" anchor="t" anchorCtr="0"/>
          <a:lstStyle>
            <a:lvl1pPr marL="457200" lvl="0" indent="-419100" rtl="0">
              <a:lnSpc>
                <a:spcPct val="100000"/>
              </a:lnSpc>
              <a:spcBef>
                <a:spcPts val="0"/>
              </a:spcBef>
              <a:spcAft>
                <a:spcPts val="0"/>
              </a:spcAft>
              <a:buClr>
                <a:srgbClr val="536DFE"/>
              </a:buClr>
              <a:buSzPts val="3000"/>
              <a:buChar char="●"/>
              <a:defRPr sz="3000">
                <a:solidFill>
                  <a:srgbClr val="536DFE"/>
                </a:solidFill>
              </a:defRPr>
            </a:lvl1pPr>
            <a:lvl2pPr marL="914400" lvl="1" indent="-419100" rtl="0">
              <a:lnSpc>
                <a:spcPct val="100000"/>
              </a:lnSpc>
              <a:spcBef>
                <a:spcPts val="0"/>
              </a:spcBef>
              <a:spcAft>
                <a:spcPts val="0"/>
              </a:spcAft>
              <a:buClr>
                <a:srgbClr val="536DFE"/>
              </a:buClr>
              <a:buSzPts val="3000"/>
              <a:buChar char="○"/>
              <a:defRPr sz="3000">
                <a:solidFill>
                  <a:srgbClr val="536DFE"/>
                </a:solidFill>
              </a:defRPr>
            </a:lvl2pPr>
            <a:lvl3pPr marL="1371600" lvl="2" indent="-419100" rtl="0">
              <a:lnSpc>
                <a:spcPct val="100000"/>
              </a:lnSpc>
              <a:spcBef>
                <a:spcPts val="0"/>
              </a:spcBef>
              <a:spcAft>
                <a:spcPts val="0"/>
              </a:spcAft>
              <a:buClr>
                <a:srgbClr val="536DFE"/>
              </a:buClr>
              <a:buSzPts val="3000"/>
              <a:buChar char="■"/>
              <a:defRPr sz="3000">
                <a:solidFill>
                  <a:srgbClr val="536DFE"/>
                </a:solidFill>
              </a:defRPr>
            </a:lvl3pPr>
            <a:lvl4pPr marL="1828800" lvl="3" indent="-419100" rtl="0">
              <a:lnSpc>
                <a:spcPct val="100000"/>
              </a:lnSpc>
              <a:spcBef>
                <a:spcPts val="0"/>
              </a:spcBef>
              <a:spcAft>
                <a:spcPts val="0"/>
              </a:spcAft>
              <a:buClr>
                <a:srgbClr val="536DFE"/>
              </a:buClr>
              <a:buSzPts val="3000"/>
              <a:buChar char="●"/>
              <a:defRPr sz="3000">
                <a:solidFill>
                  <a:srgbClr val="536DFE"/>
                </a:solidFill>
              </a:defRPr>
            </a:lvl4pPr>
            <a:lvl5pPr marL="2286000" lvl="4" indent="-419100" rtl="0">
              <a:lnSpc>
                <a:spcPct val="100000"/>
              </a:lnSpc>
              <a:spcBef>
                <a:spcPts val="0"/>
              </a:spcBef>
              <a:spcAft>
                <a:spcPts val="0"/>
              </a:spcAft>
              <a:buClr>
                <a:srgbClr val="536DFE"/>
              </a:buClr>
              <a:buSzPts val="3000"/>
              <a:buChar char="○"/>
              <a:defRPr sz="3000">
                <a:solidFill>
                  <a:srgbClr val="536DFE"/>
                </a:solidFill>
              </a:defRPr>
            </a:lvl5pPr>
            <a:lvl6pPr marL="2743200" lvl="5" indent="-419100" rtl="0">
              <a:lnSpc>
                <a:spcPct val="100000"/>
              </a:lnSpc>
              <a:spcBef>
                <a:spcPts val="0"/>
              </a:spcBef>
              <a:spcAft>
                <a:spcPts val="0"/>
              </a:spcAft>
              <a:buClr>
                <a:srgbClr val="536DFE"/>
              </a:buClr>
              <a:buSzPts val="3000"/>
              <a:buChar char="■"/>
              <a:defRPr sz="3000">
                <a:solidFill>
                  <a:srgbClr val="536DFE"/>
                </a:solidFill>
              </a:defRPr>
            </a:lvl6pPr>
            <a:lvl7pPr marL="3200400" lvl="6" indent="-419100" rtl="0">
              <a:lnSpc>
                <a:spcPct val="100000"/>
              </a:lnSpc>
              <a:spcBef>
                <a:spcPts val="0"/>
              </a:spcBef>
              <a:spcAft>
                <a:spcPts val="0"/>
              </a:spcAft>
              <a:buClr>
                <a:srgbClr val="536DFE"/>
              </a:buClr>
              <a:buSzPts val="3000"/>
              <a:buChar char="●"/>
              <a:defRPr sz="3000">
                <a:solidFill>
                  <a:srgbClr val="536DFE"/>
                </a:solidFill>
              </a:defRPr>
            </a:lvl7pPr>
            <a:lvl8pPr marL="3657600" lvl="7" indent="-419100" rtl="0">
              <a:lnSpc>
                <a:spcPct val="100000"/>
              </a:lnSpc>
              <a:spcBef>
                <a:spcPts val="0"/>
              </a:spcBef>
              <a:spcAft>
                <a:spcPts val="0"/>
              </a:spcAft>
              <a:buClr>
                <a:srgbClr val="536DFE"/>
              </a:buClr>
              <a:buSzPts val="3000"/>
              <a:buChar char="○"/>
              <a:defRPr sz="3000">
                <a:solidFill>
                  <a:srgbClr val="536DFE"/>
                </a:solidFill>
              </a:defRPr>
            </a:lvl8pPr>
            <a:lvl9pPr marL="4114800" lvl="8" indent="-419100" rtl="0">
              <a:lnSpc>
                <a:spcPct val="100000"/>
              </a:lnSpc>
              <a:spcBef>
                <a:spcPts val="0"/>
              </a:spcBef>
              <a:spcAft>
                <a:spcPts val="0"/>
              </a:spcAft>
              <a:buClr>
                <a:srgbClr val="536DFE"/>
              </a:buClr>
              <a:buSzPts val="3000"/>
              <a:buChar char="■"/>
              <a:defRPr sz="3000">
                <a:solidFill>
                  <a:srgbClr val="536DFE"/>
                </a:solidFill>
              </a:defRPr>
            </a:lvl9pPr>
          </a:lstStyle>
          <a:p>
            <a:endParaRPr/>
          </a:p>
        </p:txBody>
      </p:sp>
      <p:sp>
        <p:nvSpPr>
          <p:cNvPr id="1482" name="Shape 1482"/>
          <p:cNvSpPr txBox="1">
            <a:spLocks noGrp="1"/>
          </p:cNvSpPr>
          <p:nvPr>
            <p:ph type="subTitle" idx="13"/>
          </p:nvPr>
        </p:nvSpPr>
        <p:spPr>
          <a:xfrm>
            <a:off x="15918875" y="8328050"/>
            <a:ext cx="7617900" cy="7263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445863"/>
                </a:solidFill>
                <a:latin typeface="Roboto"/>
                <a:ea typeface="Roboto"/>
                <a:cs typeface="Roboto"/>
                <a:sym typeface="Roboto"/>
              </a:defRPr>
            </a:lvl1pPr>
            <a:lvl2pPr lvl="1" rtl="0">
              <a:spcBef>
                <a:spcPts val="0"/>
              </a:spcBef>
              <a:spcAft>
                <a:spcPts val="0"/>
              </a:spcAft>
              <a:buNone/>
              <a:defRPr sz="3000">
                <a:solidFill>
                  <a:srgbClr val="445863"/>
                </a:solidFill>
                <a:latin typeface="Roboto"/>
                <a:ea typeface="Roboto"/>
                <a:cs typeface="Roboto"/>
                <a:sym typeface="Roboto"/>
              </a:defRPr>
            </a:lvl2pPr>
            <a:lvl3pPr lvl="2" rtl="0">
              <a:spcBef>
                <a:spcPts val="0"/>
              </a:spcBef>
              <a:spcAft>
                <a:spcPts val="0"/>
              </a:spcAft>
              <a:buNone/>
              <a:defRPr sz="3000">
                <a:solidFill>
                  <a:srgbClr val="445863"/>
                </a:solidFill>
                <a:latin typeface="Roboto"/>
                <a:ea typeface="Roboto"/>
                <a:cs typeface="Roboto"/>
                <a:sym typeface="Roboto"/>
              </a:defRPr>
            </a:lvl3pPr>
            <a:lvl4pPr lvl="3" rtl="0">
              <a:spcBef>
                <a:spcPts val="0"/>
              </a:spcBef>
              <a:spcAft>
                <a:spcPts val="0"/>
              </a:spcAft>
              <a:buNone/>
              <a:defRPr sz="3000">
                <a:solidFill>
                  <a:srgbClr val="445863"/>
                </a:solidFill>
                <a:latin typeface="Roboto"/>
                <a:ea typeface="Roboto"/>
                <a:cs typeface="Roboto"/>
                <a:sym typeface="Roboto"/>
              </a:defRPr>
            </a:lvl4pPr>
            <a:lvl5pPr lvl="4" rtl="0">
              <a:spcBef>
                <a:spcPts val="0"/>
              </a:spcBef>
              <a:spcAft>
                <a:spcPts val="0"/>
              </a:spcAft>
              <a:buNone/>
              <a:defRPr sz="3000">
                <a:solidFill>
                  <a:srgbClr val="445863"/>
                </a:solidFill>
                <a:latin typeface="Roboto"/>
                <a:ea typeface="Roboto"/>
                <a:cs typeface="Roboto"/>
                <a:sym typeface="Roboto"/>
              </a:defRPr>
            </a:lvl5pPr>
            <a:lvl6pPr lvl="5" rtl="0">
              <a:spcBef>
                <a:spcPts val="0"/>
              </a:spcBef>
              <a:spcAft>
                <a:spcPts val="0"/>
              </a:spcAft>
              <a:buNone/>
              <a:defRPr sz="3000">
                <a:solidFill>
                  <a:srgbClr val="445863"/>
                </a:solidFill>
                <a:latin typeface="Roboto"/>
                <a:ea typeface="Roboto"/>
                <a:cs typeface="Roboto"/>
                <a:sym typeface="Roboto"/>
              </a:defRPr>
            </a:lvl6pPr>
            <a:lvl7pPr lvl="6" rtl="0">
              <a:spcBef>
                <a:spcPts val="0"/>
              </a:spcBef>
              <a:spcAft>
                <a:spcPts val="0"/>
              </a:spcAft>
              <a:buNone/>
              <a:defRPr sz="3000">
                <a:solidFill>
                  <a:srgbClr val="445863"/>
                </a:solidFill>
                <a:latin typeface="Roboto"/>
                <a:ea typeface="Roboto"/>
                <a:cs typeface="Roboto"/>
                <a:sym typeface="Roboto"/>
              </a:defRPr>
            </a:lvl7pPr>
            <a:lvl8pPr lvl="7" rtl="0">
              <a:spcBef>
                <a:spcPts val="0"/>
              </a:spcBef>
              <a:spcAft>
                <a:spcPts val="0"/>
              </a:spcAft>
              <a:buNone/>
              <a:defRPr sz="3000">
                <a:solidFill>
                  <a:srgbClr val="445863"/>
                </a:solidFill>
                <a:latin typeface="Roboto"/>
                <a:ea typeface="Roboto"/>
                <a:cs typeface="Roboto"/>
                <a:sym typeface="Roboto"/>
              </a:defRPr>
            </a:lvl8pPr>
            <a:lvl9pPr lvl="8" rtl="0">
              <a:spcBef>
                <a:spcPts val="0"/>
              </a:spcBef>
              <a:spcAft>
                <a:spcPts val="0"/>
              </a:spcAft>
              <a:buNone/>
              <a:defRPr sz="3000">
                <a:solidFill>
                  <a:srgbClr val="445863"/>
                </a:solidFill>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Thank you + 3">
  <p:cSld name="thank you_2_1_1_1_1">
    <p:bg>
      <p:bgPr>
        <a:solidFill>
          <a:srgbClr val="FFFFFF">
            <a:alpha val="16540"/>
          </a:srgbClr>
        </a:solidFill>
        <a:effectLst/>
      </p:bgPr>
    </p:bg>
    <p:spTree>
      <p:nvGrpSpPr>
        <p:cNvPr id="1" name="Shape 1483"/>
        <p:cNvGrpSpPr/>
        <p:nvPr/>
      </p:nvGrpSpPr>
      <p:grpSpPr>
        <a:xfrm>
          <a:off x="0" y="0"/>
          <a:ext cx="0" cy="0"/>
          <a:chOff x="0" y="0"/>
          <a:chExt cx="0" cy="0"/>
        </a:xfrm>
      </p:grpSpPr>
      <p:pic>
        <p:nvPicPr>
          <p:cNvPr id="1484" name="Shape 1484"/>
          <p:cNvPicPr preferRelativeResize="0"/>
          <p:nvPr/>
        </p:nvPicPr>
        <p:blipFill rotWithShape="1">
          <a:blip r:embed="rId2">
            <a:alphaModFix/>
          </a:blip>
          <a:srcRect t="504" b="504"/>
          <a:stretch/>
        </p:blipFill>
        <p:spPr>
          <a:xfrm>
            <a:off x="2142000" y="820194"/>
            <a:ext cx="1600200" cy="1143000"/>
          </a:xfrm>
          <a:prstGeom prst="rect">
            <a:avLst/>
          </a:prstGeom>
          <a:noFill/>
          <a:ln>
            <a:noFill/>
          </a:ln>
        </p:spPr>
      </p:pic>
      <p:sp>
        <p:nvSpPr>
          <p:cNvPr id="1485" name="Shape 1485"/>
          <p:cNvSpPr txBox="1">
            <a:spLocks noGrp="1"/>
          </p:cNvSpPr>
          <p:nvPr>
            <p:ph type="body" idx="1"/>
          </p:nvPr>
        </p:nvSpPr>
        <p:spPr>
          <a:xfrm>
            <a:off x="15918875" y="8889043"/>
            <a:ext cx="7027200" cy="3275100"/>
          </a:xfrm>
          <a:prstGeom prst="rect">
            <a:avLst/>
          </a:prstGeom>
        </p:spPr>
        <p:txBody>
          <a:bodyPr spcFirstLastPara="1" wrap="square" lIns="91425" tIns="91425" rIns="91425" bIns="91425" anchor="t" anchorCtr="0"/>
          <a:lstStyle>
            <a:lvl1pPr marL="457200" lvl="0" indent="-419100" rtl="0">
              <a:lnSpc>
                <a:spcPct val="100000"/>
              </a:lnSpc>
              <a:spcBef>
                <a:spcPts val="0"/>
              </a:spcBef>
              <a:spcAft>
                <a:spcPts val="0"/>
              </a:spcAft>
              <a:buClr>
                <a:srgbClr val="536DFE"/>
              </a:buClr>
              <a:buSzPts val="3000"/>
              <a:buChar char="●"/>
              <a:defRPr sz="3000">
                <a:solidFill>
                  <a:srgbClr val="536DFE"/>
                </a:solidFill>
              </a:defRPr>
            </a:lvl1pPr>
            <a:lvl2pPr marL="914400" lvl="1" indent="-419100" rtl="0">
              <a:lnSpc>
                <a:spcPct val="100000"/>
              </a:lnSpc>
              <a:spcBef>
                <a:spcPts val="0"/>
              </a:spcBef>
              <a:spcAft>
                <a:spcPts val="0"/>
              </a:spcAft>
              <a:buClr>
                <a:srgbClr val="536DFE"/>
              </a:buClr>
              <a:buSzPts val="3000"/>
              <a:buChar char="○"/>
              <a:defRPr sz="3000">
                <a:solidFill>
                  <a:srgbClr val="536DFE"/>
                </a:solidFill>
              </a:defRPr>
            </a:lvl2pPr>
            <a:lvl3pPr marL="1371600" lvl="2" indent="-419100" rtl="0">
              <a:lnSpc>
                <a:spcPct val="100000"/>
              </a:lnSpc>
              <a:spcBef>
                <a:spcPts val="0"/>
              </a:spcBef>
              <a:spcAft>
                <a:spcPts val="0"/>
              </a:spcAft>
              <a:buClr>
                <a:srgbClr val="536DFE"/>
              </a:buClr>
              <a:buSzPts val="3000"/>
              <a:buChar char="■"/>
              <a:defRPr sz="3000">
                <a:solidFill>
                  <a:srgbClr val="536DFE"/>
                </a:solidFill>
              </a:defRPr>
            </a:lvl3pPr>
            <a:lvl4pPr marL="1828800" lvl="3" indent="-419100" rtl="0">
              <a:lnSpc>
                <a:spcPct val="100000"/>
              </a:lnSpc>
              <a:spcBef>
                <a:spcPts val="0"/>
              </a:spcBef>
              <a:spcAft>
                <a:spcPts val="0"/>
              </a:spcAft>
              <a:buClr>
                <a:srgbClr val="536DFE"/>
              </a:buClr>
              <a:buSzPts val="3000"/>
              <a:buChar char="●"/>
              <a:defRPr sz="3000">
                <a:solidFill>
                  <a:srgbClr val="536DFE"/>
                </a:solidFill>
              </a:defRPr>
            </a:lvl4pPr>
            <a:lvl5pPr marL="2286000" lvl="4" indent="-419100" rtl="0">
              <a:lnSpc>
                <a:spcPct val="100000"/>
              </a:lnSpc>
              <a:spcBef>
                <a:spcPts val="0"/>
              </a:spcBef>
              <a:spcAft>
                <a:spcPts val="0"/>
              </a:spcAft>
              <a:buClr>
                <a:srgbClr val="536DFE"/>
              </a:buClr>
              <a:buSzPts val="3000"/>
              <a:buChar char="○"/>
              <a:defRPr sz="3000">
                <a:solidFill>
                  <a:srgbClr val="536DFE"/>
                </a:solidFill>
              </a:defRPr>
            </a:lvl5pPr>
            <a:lvl6pPr marL="2743200" lvl="5" indent="-419100" rtl="0">
              <a:lnSpc>
                <a:spcPct val="100000"/>
              </a:lnSpc>
              <a:spcBef>
                <a:spcPts val="0"/>
              </a:spcBef>
              <a:spcAft>
                <a:spcPts val="0"/>
              </a:spcAft>
              <a:buClr>
                <a:srgbClr val="536DFE"/>
              </a:buClr>
              <a:buSzPts val="3000"/>
              <a:buChar char="■"/>
              <a:defRPr sz="3000">
                <a:solidFill>
                  <a:srgbClr val="536DFE"/>
                </a:solidFill>
              </a:defRPr>
            </a:lvl6pPr>
            <a:lvl7pPr marL="3200400" lvl="6" indent="-419100" rtl="0">
              <a:lnSpc>
                <a:spcPct val="100000"/>
              </a:lnSpc>
              <a:spcBef>
                <a:spcPts val="0"/>
              </a:spcBef>
              <a:spcAft>
                <a:spcPts val="0"/>
              </a:spcAft>
              <a:buClr>
                <a:srgbClr val="536DFE"/>
              </a:buClr>
              <a:buSzPts val="3000"/>
              <a:buChar char="●"/>
              <a:defRPr sz="3000">
                <a:solidFill>
                  <a:srgbClr val="536DFE"/>
                </a:solidFill>
              </a:defRPr>
            </a:lvl7pPr>
            <a:lvl8pPr marL="3657600" lvl="7" indent="-419100" rtl="0">
              <a:lnSpc>
                <a:spcPct val="100000"/>
              </a:lnSpc>
              <a:spcBef>
                <a:spcPts val="0"/>
              </a:spcBef>
              <a:spcAft>
                <a:spcPts val="0"/>
              </a:spcAft>
              <a:buClr>
                <a:srgbClr val="536DFE"/>
              </a:buClr>
              <a:buSzPts val="3000"/>
              <a:buChar char="○"/>
              <a:defRPr sz="3000">
                <a:solidFill>
                  <a:srgbClr val="536DFE"/>
                </a:solidFill>
              </a:defRPr>
            </a:lvl8pPr>
            <a:lvl9pPr marL="4114800" lvl="8" indent="-419100" rtl="0">
              <a:lnSpc>
                <a:spcPct val="100000"/>
              </a:lnSpc>
              <a:spcBef>
                <a:spcPts val="0"/>
              </a:spcBef>
              <a:spcAft>
                <a:spcPts val="0"/>
              </a:spcAft>
              <a:buClr>
                <a:srgbClr val="536DFE"/>
              </a:buClr>
              <a:buSzPts val="3000"/>
              <a:buChar char="■"/>
              <a:defRPr sz="3000">
                <a:solidFill>
                  <a:srgbClr val="536DFE"/>
                </a:solidFill>
              </a:defRPr>
            </a:lvl9pPr>
          </a:lstStyle>
          <a:p>
            <a:endParaRPr/>
          </a:p>
        </p:txBody>
      </p:sp>
      <p:sp>
        <p:nvSpPr>
          <p:cNvPr id="1486" name="Shape 1486"/>
          <p:cNvSpPr txBox="1">
            <a:spLocks noGrp="1"/>
          </p:cNvSpPr>
          <p:nvPr>
            <p:ph type="subTitle" idx="2"/>
          </p:nvPr>
        </p:nvSpPr>
        <p:spPr>
          <a:xfrm>
            <a:off x="15918875" y="8328050"/>
            <a:ext cx="7617900" cy="7263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445863"/>
                </a:solidFill>
                <a:latin typeface="Roboto"/>
                <a:ea typeface="Roboto"/>
                <a:cs typeface="Roboto"/>
                <a:sym typeface="Roboto"/>
              </a:defRPr>
            </a:lvl1pPr>
            <a:lvl2pPr lvl="1" rtl="0">
              <a:spcBef>
                <a:spcPts val="0"/>
              </a:spcBef>
              <a:spcAft>
                <a:spcPts val="0"/>
              </a:spcAft>
              <a:buNone/>
              <a:defRPr sz="3000">
                <a:solidFill>
                  <a:srgbClr val="445863"/>
                </a:solidFill>
                <a:latin typeface="Roboto"/>
                <a:ea typeface="Roboto"/>
                <a:cs typeface="Roboto"/>
                <a:sym typeface="Roboto"/>
              </a:defRPr>
            </a:lvl2pPr>
            <a:lvl3pPr lvl="2" rtl="0">
              <a:spcBef>
                <a:spcPts val="0"/>
              </a:spcBef>
              <a:spcAft>
                <a:spcPts val="0"/>
              </a:spcAft>
              <a:buNone/>
              <a:defRPr sz="3000">
                <a:solidFill>
                  <a:srgbClr val="445863"/>
                </a:solidFill>
                <a:latin typeface="Roboto"/>
                <a:ea typeface="Roboto"/>
                <a:cs typeface="Roboto"/>
                <a:sym typeface="Roboto"/>
              </a:defRPr>
            </a:lvl3pPr>
            <a:lvl4pPr lvl="3" rtl="0">
              <a:spcBef>
                <a:spcPts val="0"/>
              </a:spcBef>
              <a:spcAft>
                <a:spcPts val="0"/>
              </a:spcAft>
              <a:buNone/>
              <a:defRPr sz="3000">
                <a:solidFill>
                  <a:srgbClr val="445863"/>
                </a:solidFill>
                <a:latin typeface="Roboto"/>
                <a:ea typeface="Roboto"/>
                <a:cs typeface="Roboto"/>
                <a:sym typeface="Roboto"/>
              </a:defRPr>
            </a:lvl4pPr>
            <a:lvl5pPr lvl="4" rtl="0">
              <a:spcBef>
                <a:spcPts val="0"/>
              </a:spcBef>
              <a:spcAft>
                <a:spcPts val="0"/>
              </a:spcAft>
              <a:buNone/>
              <a:defRPr sz="3000">
                <a:solidFill>
                  <a:srgbClr val="445863"/>
                </a:solidFill>
                <a:latin typeface="Roboto"/>
                <a:ea typeface="Roboto"/>
                <a:cs typeface="Roboto"/>
                <a:sym typeface="Roboto"/>
              </a:defRPr>
            </a:lvl5pPr>
            <a:lvl6pPr lvl="5" rtl="0">
              <a:spcBef>
                <a:spcPts val="0"/>
              </a:spcBef>
              <a:spcAft>
                <a:spcPts val="0"/>
              </a:spcAft>
              <a:buNone/>
              <a:defRPr sz="3000">
                <a:solidFill>
                  <a:srgbClr val="445863"/>
                </a:solidFill>
                <a:latin typeface="Roboto"/>
                <a:ea typeface="Roboto"/>
                <a:cs typeface="Roboto"/>
                <a:sym typeface="Roboto"/>
              </a:defRPr>
            </a:lvl6pPr>
            <a:lvl7pPr lvl="6" rtl="0">
              <a:spcBef>
                <a:spcPts val="0"/>
              </a:spcBef>
              <a:spcAft>
                <a:spcPts val="0"/>
              </a:spcAft>
              <a:buNone/>
              <a:defRPr sz="3000">
                <a:solidFill>
                  <a:srgbClr val="445863"/>
                </a:solidFill>
                <a:latin typeface="Roboto"/>
                <a:ea typeface="Roboto"/>
                <a:cs typeface="Roboto"/>
                <a:sym typeface="Roboto"/>
              </a:defRPr>
            </a:lvl7pPr>
            <a:lvl8pPr lvl="7" rtl="0">
              <a:spcBef>
                <a:spcPts val="0"/>
              </a:spcBef>
              <a:spcAft>
                <a:spcPts val="0"/>
              </a:spcAft>
              <a:buNone/>
              <a:defRPr sz="3000">
                <a:solidFill>
                  <a:srgbClr val="445863"/>
                </a:solidFill>
                <a:latin typeface="Roboto"/>
                <a:ea typeface="Roboto"/>
                <a:cs typeface="Roboto"/>
                <a:sym typeface="Roboto"/>
              </a:defRPr>
            </a:lvl8pPr>
            <a:lvl9pPr lvl="8" rtl="0">
              <a:spcBef>
                <a:spcPts val="0"/>
              </a:spcBef>
              <a:spcAft>
                <a:spcPts val="0"/>
              </a:spcAft>
              <a:buNone/>
              <a:defRPr sz="3000">
                <a:solidFill>
                  <a:srgbClr val="445863"/>
                </a:solidFill>
                <a:latin typeface="Roboto"/>
                <a:ea typeface="Roboto"/>
                <a:cs typeface="Roboto"/>
                <a:sym typeface="Roboto"/>
              </a:defRPr>
            </a:lvl9pPr>
          </a:lstStyle>
          <a:p>
            <a:endParaRPr/>
          </a:p>
        </p:txBody>
      </p:sp>
      <p:pic>
        <p:nvPicPr>
          <p:cNvPr id="1487" name="Shape 1487"/>
          <p:cNvPicPr preferRelativeResize="0"/>
          <p:nvPr/>
        </p:nvPicPr>
        <p:blipFill>
          <a:blip r:embed="rId3">
            <a:alphaModFix/>
          </a:blip>
          <a:stretch>
            <a:fillRect/>
          </a:stretch>
        </p:blipFill>
        <p:spPr>
          <a:xfrm>
            <a:off x="8909450" y="8076250"/>
            <a:ext cx="1009400" cy="1009400"/>
          </a:xfrm>
          <a:prstGeom prst="rect">
            <a:avLst/>
          </a:prstGeom>
          <a:noFill/>
          <a:ln>
            <a:noFill/>
          </a:ln>
        </p:spPr>
      </p:pic>
      <p:pic>
        <p:nvPicPr>
          <p:cNvPr id="1488" name="Shape 1488"/>
          <p:cNvPicPr preferRelativeResize="0"/>
          <p:nvPr/>
        </p:nvPicPr>
        <p:blipFill>
          <a:blip r:embed="rId4">
            <a:alphaModFix/>
          </a:blip>
          <a:stretch>
            <a:fillRect/>
          </a:stretch>
        </p:blipFill>
        <p:spPr>
          <a:xfrm>
            <a:off x="2478950" y="10609201"/>
            <a:ext cx="1009400" cy="999787"/>
          </a:xfrm>
          <a:prstGeom prst="rect">
            <a:avLst/>
          </a:prstGeom>
          <a:noFill/>
          <a:ln>
            <a:noFill/>
          </a:ln>
        </p:spPr>
      </p:pic>
      <p:pic>
        <p:nvPicPr>
          <p:cNvPr id="1489" name="Shape 1489"/>
          <p:cNvPicPr preferRelativeResize="0"/>
          <p:nvPr/>
        </p:nvPicPr>
        <p:blipFill>
          <a:blip r:embed="rId5">
            <a:alphaModFix/>
          </a:blip>
          <a:stretch>
            <a:fillRect/>
          </a:stretch>
        </p:blipFill>
        <p:spPr>
          <a:xfrm>
            <a:off x="2510250" y="8107550"/>
            <a:ext cx="946800" cy="946800"/>
          </a:xfrm>
          <a:prstGeom prst="rect">
            <a:avLst/>
          </a:prstGeom>
          <a:noFill/>
          <a:ln>
            <a:noFill/>
          </a:ln>
        </p:spPr>
      </p:pic>
      <p:sp>
        <p:nvSpPr>
          <p:cNvPr id="1490" name="Shape 1490"/>
          <p:cNvSpPr txBox="1">
            <a:spLocks noGrp="1"/>
          </p:cNvSpPr>
          <p:nvPr>
            <p:ph type="body" idx="3"/>
          </p:nvPr>
        </p:nvSpPr>
        <p:spPr>
          <a:xfrm>
            <a:off x="3795209" y="8251848"/>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pic>
        <p:nvPicPr>
          <p:cNvPr id="1491" name="Shape 1491"/>
          <p:cNvPicPr preferRelativeResize="0"/>
          <p:nvPr/>
        </p:nvPicPr>
        <p:blipFill rotWithShape="1">
          <a:blip r:embed="rId6">
            <a:alphaModFix/>
          </a:blip>
          <a:srcRect l="14809" r="20323"/>
          <a:stretch/>
        </p:blipFill>
        <p:spPr>
          <a:xfrm>
            <a:off x="2142000" y="10993778"/>
            <a:ext cx="946800" cy="970200"/>
          </a:xfrm>
          <a:prstGeom prst="ellipse">
            <a:avLst/>
          </a:prstGeom>
          <a:noFill/>
          <a:ln>
            <a:noFill/>
          </a:ln>
        </p:spPr>
      </p:pic>
      <p:sp>
        <p:nvSpPr>
          <p:cNvPr id="1492" name="Shape 1492"/>
          <p:cNvSpPr txBox="1">
            <a:spLocks noGrp="1"/>
          </p:cNvSpPr>
          <p:nvPr>
            <p:ph type="body" idx="4"/>
          </p:nvPr>
        </p:nvSpPr>
        <p:spPr>
          <a:xfrm>
            <a:off x="3795200" y="8901950"/>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pic>
        <p:nvPicPr>
          <p:cNvPr id="1493" name="Shape 1493"/>
          <p:cNvPicPr preferRelativeResize="0"/>
          <p:nvPr/>
        </p:nvPicPr>
        <p:blipFill rotWithShape="1">
          <a:blip r:embed="rId6">
            <a:alphaModFix/>
          </a:blip>
          <a:srcRect l="14809" r="20323"/>
          <a:stretch/>
        </p:blipFill>
        <p:spPr>
          <a:xfrm>
            <a:off x="8572500" y="8478328"/>
            <a:ext cx="946800" cy="970200"/>
          </a:xfrm>
          <a:prstGeom prst="ellipse">
            <a:avLst/>
          </a:prstGeom>
          <a:noFill/>
          <a:ln>
            <a:noFill/>
          </a:ln>
        </p:spPr>
      </p:pic>
      <p:pic>
        <p:nvPicPr>
          <p:cNvPr id="1494" name="Shape 1494"/>
          <p:cNvPicPr preferRelativeResize="0"/>
          <p:nvPr/>
        </p:nvPicPr>
        <p:blipFill rotWithShape="1">
          <a:blip r:embed="rId6">
            <a:alphaModFix/>
          </a:blip>
          <a:srcRect l="14809" r="20323"/>
          <a:stretch/>
        </p:blipFill>
        <p:spPr>
          <a:xfrm>
            <a:off x="2142000" y="8478328"/>
            <a:ext cx="946800" cy="970200"/>
          </a:xfrm>
          <a:prstGeom prst="ellipse">
            <a:avLst/>
          </a:prstGeom>
          <a:noFill/>
          <a:ln>
            <a:noFill/>
          </a:ln>
        </p:spPr>
      </p:pic>
      <p:sp>
        <p:nvSpPr>
          <p:cNvPr id="1495" name="Shape 1495"/>
          <p:cNvSpPr txBox="1">
            <a:spLocks noGrp="1"/>
          </p:cNvSpPr>
          <p:nvPr>
            <p:ph type="body" idx="5"/>
          </p:nvPr>
        </p:nvSpPr>
        <p:spPr>
          <a:xfrm>
            <a:off x="3795209" y="1067632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496" name="Shape 1496"/>
          <p:cNvSpPr txBox="1">
            <a:spLocks noGrp="1"/>
          </p:cNvSpPr>
          <p:nvPr>
            <p:ph type="body" idx="6"/>
          </p:nvPr>
        </p:nvSpPr>
        <p:spPr>
          <a:xfrm>
            <a:off x="3795200" y="1132642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497" name="Shape 1497"/>
          <p:cNvSpPr txBox="1">
            <a:spLocks noGrp="1"/>
          </p:cNvSpPr>
          <p:nvPr>
            <p:ph type="body" idx="7"/>
          </p:nvPr>
        </p:nvSpPr>
        <p:spPr>
          <a:xfrm>
            <a:off x="10225709" y="82370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498" name="Shape 1498"/>
          <p:cNvSpPr txBox="1">
            <a:spLocks noGrp="1"/>
          </p:cNvSpPr>
          <p:nvPr>
            <p:ph type="body" idx="8"/>
          </p:nvPr>
        </p:nvSpPr>
        <p:spPr>
          <a:xfrm>
            <a:off x="10225700" y="888717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499" name="Shape 1499"/>
          <p:cNvSpPr txBox="1">
            <a:spLocks noGrp="1"/>
          </p:cNvSpPr>
          <p:nvPr>
            <p:ph type="title"/>
          </p:nvPr>
        </p:nvSpPr>
        <p:spPr>
          <a:xfrm>
            <a:off x="2142000" y="4941175"/>
            <a:ext cx="16736700" cy="27624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Thank you + 2">
  <p:cSld name="thank you_2_1_1_1_1_1_1">
    <p:bg>
      <p:bgPr>
        <a:solidFill>
          <a:srgbClr val="FFFFFF">
            <a:alpha val="16540"/>
          </a:srgbClr>
        </a:solidFill>
        <a:effectLst/>
      </p:bgPr>
    </p:bg>
    <p:spTree>
      <p:nvGrpSpPr>
        <p:cNvPr id="1" name="Shape 1500"/>
        <p:cNvGrpSpPr/>
        <p:nvPr/>
      </p:nvGrpSpPr>
      <p:grpSpPr>
        <a:xfrm>
          <a:off x="0" y="0"/>
          <a:ext cx="0" cy="0"/>
          <a:chOff x="0" y="0"/>
          <a:chExt cx="0" cy="0"/>
        </a:xfrm>
      </p:grpSpPr>
      <p:pic>
        <p:nvPicPr>
          <p:cNvPr id="1501" name="Shape 1501"/>
          <p:cNvPicPr preferRelativeResize="0"/>
          <p:nvPr/>
        </p:nvPicPr>
        <p:blipFill rotWithShape="1">
          <a:blip r:embed="rId2">
            <a:alphaModFix/>
          </a:blip>
          <a:srcRect t="504" b="504"/>
          <a:stretch/>
        </p:blipFill>
        <p:spPr>
          <a:xfrm>
            <a:off x="2142000" y="820194"/>
            <a:ext cx="1600200" cy="1143000"/>
          </a:xfrm>
          <a:prstGeom prst="rect">
            <a:avLst/>
          </a:prstGeom>
          <a:noFill/>
          <a:ln>
            <a:noFill/>
          </a:ln>
        </p:spPr>
      </p:pic>
      <p:sp>
        <p:nvSpPr>
          <p:cNvPr id="1502" name="Shape 1502"/>
          <p:cNvSpPr txBox="1">
            <a:spLocks noGrp="1"/>
          </p:cNvSpPr>
          <p:nvPr>
            <p:ph type="body" idx="1"/>
          </p:nvPr>
        </p:nvSpPr>
        <p:spPr>
          <a:xfrm>
            <a:off x="9324725" y="8889043"/>
            <a:ext cx="7027200" cy="3275100"/>
          </a:xfrm>
          <a:prstGeom prst="rect">
            <a:avLst/>
          </a:prstGeom>
        </p:spPr>
        <p:txBody>
          <a:bodyPr spcFirstLastPara="1" wrap="square" lIns="91425" tIns="91425" rIns="91425" bIns="91425" anchor="t" anchorCtr="0"/>
          <a:lstStyle>
            <a:lvl1pPr marL="457200" lvl="0" indent="-419100" rtl="0">
              <a:lnSpc>
                <a:spcPct val="100000"/>
              </a:lnSpc>
              <a:spcBef>
                <a:spcPts val="0"/>
              </a:spcBef>
              <a:spcAft>
                <a:spcPts val="0"/>
              </a:spcAft>
              <a:buClr>
                <a:srgbClr val="536DFE"/>
              </a:buClr>
              <a:buSzPts val="3000"/>
              <a:buChar char="●"/>
              <a:defRPr sz="3000">
                <a:solidFill>
                  <a:srgbClr val="536DFE"/>
                </a:solidFill>
              </a:defRPr>
            </a:lvl1pPr>
            <a:lvl2pPr marL="914400" lvl="1" indent="-419100" rtl="0">
              <a:lnSpc>
                <a:spcPct val="100000"/>
              </a:lnSpc>
              <a:spcBef>
                <a:spcPts val="0"/>
              </a:spcBef>
              <a:spcAft>
                <a:spcPts val="0"/>
              </a:spcAft>
              <a:buClr>
                <a:srgbClr val="536DFE"/>
              </a:buClr>
              <a:buSzPts val="3000"/>
              <a:buChar char="○"/>
              <a:defRPr sz="3000">
                <a:solidFill>
                  <a:srgbClr val="536DFE"/>
                </a:solidFill>
              </a:defRPr>
            </a:lvl2pPr>
            <a:lvl3pPr marL="1371600" lvl="2" indent="-419100" rtl="0">
              <a:lnSpc>
                <a:spcPct val="100000"/>
              </a:lnSpc>
              <a:spcBef>
                <a:spcPts val="0"/>
              </a:spcBef>
              <a:spcAft>
                <a:spcPts val="0"/>
              </a:spcAft>
              <a:buClr>
                <a:srgbClr val="536DFE"/>
              </a:buClr>
              <a:buSzPts val="3000"/>
              <a:buChar char="■"/>
              <a:defRPr sz="3000">
                <a:solidFill>
                  <a:srgbClr val="536DFE"/>
                </a:solidFill>
              </a:defRPr>
            </a:lvl3pPr>
            <a:lvl4pPr marL="1828800" lvl="3" indent="-419100" rtl="0">
              <a:lnSpc>
                <a:spcPct val="100000"/>
              </a:lnSpc>
              <a:spcBef>
                <a:spcPts val="0"/>
              </a:spcBef>
              <a:spcAft>
                <a:spcPts val="0"/>
              </a:spcAft>
              <a:buClr>
                <a:srgbClr val="536DFE"/>
              </a:buClr>
              <a:buSzPts val="3000"/>
              <a:buChar char="●"/>
              <a:defRPr sz="3000">
                <a:solidFill>
                  <a:srgbClr val="536DFE"/>
                </a:solidFill>
              </a:defRPr>
            </a:lvl4pPr>
            <a:lvl5pPr marL="2286000" lvl="4" indent="-419100" rtl="0">
              <a:lnSpc>
                <a:spcPct val="100000"/>
              </a:lnSpc>
              <a:spcBef>
                <a:spcPts val="0"/>
              </a:spcBef>
              <a:spcAft>
                <a:spcPts val="0"/>
              </a:spcAft>
              <a:buClr>
                <a:srgbClr val="536DFE"/>
              </a:buClr>
              <a:buSzPts val="3000"/>
              <a:buChar char="○"/>
              <a:defRPr sz="3000">
                <a:solidFill>
                  <a:srgbClr val="536DFE"/>
                </a:solidFill>
              </a:defRPr>
            </a:lvl5pPr>
            <a:lvl6pPr marL="2743200" lvl="5" indent="-419100" rtl="0">
              <a:lnSpc>
                <a:spcPct val="100000"/>
              </a:lnSpc>
              <a:spcBef>
                <a:spcPts val="0"/>
              </a:spcBef>
              <a:spcAft>
                <a:spcPts val="0"/>
              </a:spcAft>
              <a:buClr>
                <a:srgbClr val="536DFE"/>
              </a:buClr>
              <a:buSzPts val="3000"/>
              <a:buChar char="■"/>
              <a:defRPr sz="3000">
                <a:solidFill>
                  <a:srgbClr val="536DFE"/>
                </a:solidFill>
              </a:defRPr>
            </a:lvl6pPr>
            <a:lvl7pPr marL="3200400" lvl="6" indent="-419100" rtl="0">
              <a:lnSpc>
                <a:spcPct val="100000"/>
              </a:lnSpc>
              <a:spcBef>
                <a:spcPts val="0"/>
              </a:spcBef>
              <a:spcAft>
                <a:spcPts val="0"/>
              </a:spcAft>
              <a:buClr>
                <a:srgbClr val="536DFE"/>
              </a:buClr>
              <a:buSzPts val="3000"/>
              <a:buChar char="●"/>
              <a:defRPr sz="3000">
                <a:solidFill>
                  <a:srgbClr val="536DFE"/>
                </a:solidFill>
              </a:defRPr>
            </a:lvl7pPr>
            <a:lvl8pPr marL="3657600" lvl="7" indent="-419100" rtl="0">
              <a:lnSpc>
                <a:spcPct val="100000"/>
              </a:lnSpc>
              <a:spcBef>
                <a:spcPts val="0"/>
              </a:spcBef>
              <a:spcAft>
                <a:spcPts val="0"/>
              </a:spcAft>
              <a:buClr>
                <a:srgbClr val="536DFE"/>
              </a:buClr>
              <a:buSzPts val="3000"/>
              <a:buChar char="○"/>
              <a:defRPr sz="3000">
                <a:solidFill>
                  <a:srgbClr val="536DFE"/>
                </a:solidFill>
              </a:defRPr>
            </a:lvl8pPr>
            <a:lvl9pPr marL="4114800" lvl="8" indent="-419100" rtl="0">
              <a:lnSpc>
                <a:spcPct val="100000"/>
              </a:lnSpc>
              <a:spcBef>
                <a:spcPts val="0"/>
              </a:spcBef>
              <a:spcAft>
                <a:spcPts val="0"/>
              </a:spcAft>
              <a:buClr>
                <a:srgbClr val="536DFE"/>
              </a:buClr>
              <a:buSzPts val="3000"/>
              <a:buChar char="■"/>
              <a:defRPr sz="3000">
                <a:solidFill>
                  <a:srgbClr val="536DFE"/>
                </a:solidFill>
              </a:defRPr>
            </a:lvl9pPr>
          </a:lstStyle>
          <a:p>
            <a:endParaRPr/>
          </a:p>
        </p:txBody>
      </p:sp>
      <p:sp>
        <p:nvSpPr>
          <p:cNvPr id="1503" name="Shape 1503"/>
          <p:cNvSpPr txBox="1">
            <a:spLocks noGrp="1"/>
          </p:cNvSpPr>
          <p:nvPr>
            <p:ph type="subTitle" idx="2"/>
          </p:nvPr>
        </p:nvSpPr>
        <p:spPr>
          <a:xfrm>
            <a:off x="9324725" y="8328050"/>
            <a:ext cx="7617900" cy="7263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445863"/>
                </a:solidFill>
                <a:latin typeface="Roboto"/>
                <a:ea typeface="Roboto"/>
                <a:cs typeface="Roboto"/>
                <a:sym typeface="Roboto"/>
              </a:defRPr>
            </a:lvl1pPr>
            <a:lvl2pPr lvl="1" rtl="0">
              <a:spcBef>
                <a:spcPts val="0"/>
              </a:spcBef>
              <a:spcAft>
                <a:spcPts val="0"/>
              </a:spcAft>
              <a:buNone/>
              <a:defRPr sz="3000">
                <a:solidFill>
                  <a:srgbClr val="445863"/>
                </a:solidFill>
                <a:latin typeface="Roboto"/>
                <a:ea typeface="Roboto"/>
                <a:cs typeface="Roboto"/>
                <a:sym typeface="Roboto"/>
              </a:defRPr>
            </a:lvl2pPr>
            <a:lvl3pPr lvl="2" rtl="0">
              <a:spcBef>
                <a:spcPts val="0"/>
              </a:spcBef>
              <a:spcAft>
                <a:spcPts val="0"/>
              </a:spcAft>
              <a:buNone/>
              <a:defRPr sz="3000">
                <a:solidFill>
                  <a:srgbClr val="445863"/>
                </a:solidFill>
                <a:latin typeface="Roboto"/>
                <a:ea typeface="Roboto"/>
                <a:cs typeface="Roboto"/>
                <a:sym typeface="Roboto"/>
              </a:defRPr>
            </a:lvl3pPr>
            <a:lvl4pPr lvl="3" rtl="0">
              <a:spcBef>
                <a:spcPts val="0"/>
              </a:spcBef>
              <a:spcAft>
                <a:spcPts val="0"/>
              </a:spcAft>
              <a:buNone/>
              <a:defRPr sz="3000">
                <a:solidFill>
                  <a:srgbClr val="445863"/>
                </a:solidFill>
                <a:latin typeface="Roboto"/>
                <a:ea typeface="Roboto"/>
                <a:cs typeface="Roboto"/>
                <a:sym typeface="Roboto"/>
              </a:defRPr>
            </a:lvl4pPr>
            <a:lvl5pPr lvl="4" rtl="0">
              <a:spcBef>
                <a:spcPts val="0"/>
              </a:spcBef>
              <a:spcAft>
                <a:spcPts val="0"/>
              </a:spcAft>
              <a:buNone/>
              <a:defRPr sz="3000">
                <a:solidFill>
                  <a:srgbClr val="445863"/>
                </a:solidFill>
                <a:latin typeface="Roboto"/>
                <a:ea typeface="Roboto"/>
                <a:cs typeface="Roboto"/>
                <a:sym typeface="Roboto"/>
              </a:defRPr>
            </a:lvl5pPr>
            <a:lvl6pPr lvl="5" rtl="0">
              <a:spcBef>
                <a:spcPts val="0"/>
              </a:spcBef>
              <a:spcAft>
                <a:spcPts val="0"/>
              </a:spcAft>
              <a:buNone/>
              <a:defRPr sz="3000">
                <a:solidFill>
                  <a:srgbClr val="445863"/>
                </a:solidFill>
                <a:latin typeface="Roboto"/>
                <a:ea typeface="Roboto"/>
                <a:cs typeface="Roboto"/>
                <a:sym typeface="Roboto"/>
              </a:defRPr>
            </a:lvl6pPr>
            <a:lvl7pPr lvl="6" rtl="0">
              <a:spcBef>
                <a:spcPts val="0"/>
              </a:spcBef>
              <a:spcAft>
                <a:spcPts val="0"/>
              </a:spcAft>
              <a:buNone/>
              <a:defRPr sz="3000">
                <a:solidFill>
                  <a:srgbClr val="445863"/>
                </a:solidFill>
                <a:latin typeface="Roboto"/>
                <a:ea typeface="Roboto"/>
                <a:cs typeface="Roboto"/>
                <a:sym typeface="Roboto"/>
              </a:defRPr>
            </a:lvl7pPr>
            <a:lvl8pPr lvl="7" rtl="0">
              <a:spcBef>
                <a:spcPts val="0"/>
              </a:spcBef>
              <a:spcAft>
                <a:spcPts val="0"/>
              </a:spcAft>
              <a:buNone/>
              <a:defRPr sz="3000">
                <a:solidFill>
                  <a:srgbClr val="445863"/>
                </a:solidFill>
                <a:latin typeface="Roboto"/>
                <a:ea typeface="Roboto"/>
                <a:cs typeface="Roboto"/>
                <a:sym typeface="Roboto"/>
              </a:defRPr>
            </a:lvl8pPr>
            <a:lvl9pPr lvl="8" rtl="0">
              <a:spcBef>
                <a:spcPts val="0"/>
              </a:spcBef>
              <a:spcAft>
                <a:spcPts val="0"/>
              </a:spcAft>
              <a:buNone/>
              <a:defRPr sz="3000">
                <a:solidFill>
                  <a:srgbClr val="445863"/>
                </a:solidFill>
                <a:latin typeface="Roboto"/>
                <a:ea typeface="Roboto"/>
                <a:cs typeface="Roboto"/>
                <a:sym typeface="Roboto"/>
              </a:defRPr>
            </a:lvl9pPr>
          </a:lstStyle>
          <a:p>
            <a:endParaRPr/>
          </a:p>
        </p:txBody>
      </p:sp>
      <p:pic>
        <p:nvPicPr>
          <p:cNvPr id="1504" name="Shape 1504"/>
          <p:cNvPicPr preferRelativeResize="0"/>
          <p:nvPr/>
        </p:nvPicPr>
        <p:blipFill>
          <a:blip r:embed="rId3">
            <a:alphaModFix/>
          </a:blip>
          <a:stretch>
            <a:fillRect/>
          </a:stretch>
        </p:blipFill>
        <p:spPr>
          <a:xfrm>
            <a:off x="2478950" y="10609201"/>
            <a:ext cx="1009400" cy="999787"/>
          </a:xfrm>
          <a:prstGeom prst="rect">
            <a:avLst/>
          </a:prstGeom>
          <a:noFill/>
          <a:ln>
            <a:noFill/>
          </a:ln>
        </p:spPr>
      </p:pic>
      <p:pic>
        <p:nvPicPr>
          <p:cNvPr id="1505" name="Shape 1505"/>
          <p:cNvPicPr preferRelativeResize="0"/>
          <p:nvPr/>
        </p:nvPicPr>
        <p:blipFill>
          <a:blip r:embed="rId4">
            <a:alphaModFix/>
          </a:blip>
          <a:stretch>
            <a:fillRect/>
          </a:stretch>
        </p:blipFill>
        <p:spPr>
          <a:xfrm>
            <a:off x="2510250" y="8107550"/>
            <a:ext cx="946800" cy="946800"/>
          </a:xfrm>
          <a:prstGeom prst="rect">
            <a:avLst/>
          </a:prstGeom>
          <a:noFill/>
          <a:ln>
            <a:noFill/>
          </a:ln>
        </p:spPr>
      </p:pic>
      <p:sp>
        <p:nvSpPr>
          <p:cNvPr id="1506" name="Shape 1506"/>
          <p:cNvSpPr txBox="1">
            <a:spLocks noGrp="1"/>
          </p:cNvSpPr>
          <p:nvPr>
            <p:ph type="body" idx="3"/>
          </p:nvPr>
        </p:nvSpPr>
        <p:spPr>
          <a:xfrm>
            <a:off x="3795209" y="8251848"/>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pic>
        <p:nvPicPr>
          <p:cNvPr id="1507" name="Shape 1507"/>
          <p:cNvPicPr preferRelativeResize="0"/>
          <p:nvPr/>
        </p:nvPicPr>
        <p:blipFill rotWithShape="1">
          <a:blip r:embed="rId5">
            <a:alphaModFix/>
          </a:blip>
          <a:srcRect l="14809" r="20323"/>
          <a:stretch/>
        </p:blipFill>
        <p:spPr>
          <a:xfrm>
            <a:off x="2142000" y="10993778"/>
            <a:ext cx="946800" cy="970200"/>
          </a:xfrm>
          <a:prstGeom prst="ellipse">
            <a:avLst/>
          </a:prstGeom>
          <a:noFill/>
          <a:ln>
            <a:noFill/>
          </a:ln>
        </p:spPr>
      </p:pic>
      <p:sp>
        <p:nvSpPr>
          <p:cNvPr id="1508" name="Shape 1508"/>
          <p:cNvSpPr txBox="1">
            <a:spLocks noGrp="1"/>
          </p:cNvSpPr>
          <p:nvPr>
            <p:ph type="body" idx="4"/>
          </p:nvPr>
        </p:nvSpPr>
        <p:spPr>
          <a:xfrm>
            <a:off x="3795200" y="8901950"/>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pic>
        <p:nvPicPr>
          <p:cNvPr id="1509" name="Shape 1509"/>
          <p:cNvPicPr preferRelativeResize="0"/>
          <p:nvPr/>
        </p:nvPicPr>
        <p:blipFill rotWithShape="1">
          <a:blip r:embed="rId5">
            <a:alphaModFix/>
          </a:blip>
          <a:srcRect l="14809" r="20323"/>
          <a:stretch/>
        </p:blipFill>
        <p:spPr>
          <a:xfrm>
            <a:off x="2142000" y="8478328"/>
            <a:ext cx="946800" cy="970200"/>
          </a:xfrm>
          <a:prstGeom prst="ellipse">
            <a:avLst/>
          </a:prstGeom>
          <a:noFill/>
          <a:ln>
            <a:noFill/>
          </a:ln>
        </p:spPr>
      </p:pic>
      <p:sp>
        <p:nvSpPr>
          <p:cNvPr id="1510" name="Shape 1510"/>
          <p:cNvSpPr txBox="1">
            <a:spLocks noGrp="1"/>
          </p:cNvSpPr>
          <p:nvPr>
            <p:ph type="body" idx="5"/>
          </p:nvPr>
        </p:nvSpPr>
        <p:spPr>
          <a:xfrm>
            <a:off x="3795209" y="1067632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6C00"/>
              </a:buClr>
              <a:buSzPts val="4000"/>
              <a:buChar char="●"/>
              <a:defRPr>
                <a:solidFill>
                  <a:srgbClr val="FF6C00"/>
                </a:solidFill>
              </a:defRPr>
            </a:lvl1pPr>
            <a:lvl2pPr marL="914400" lvl="1" indent="-482600" rtl="0">
              <a:spcBef>
                <a:spcPts val="0"/>
              </a:spcBef>
              <a:spcAft>
                <a:spcPts val="0"/>
              </a:spcAft>
              <a:buClr>
                <a:srgbClr val="FF6C00"/>
              </a:buClr>
              <a:buSzPts val="4000"/>
              <a:buChar char="○"/>
              <a:defRPr>
                <a:solidFill>
                  <a:srgbClr val="FF6C00"/>
                </a:solidFill>
              </a:defRPr>
            </a:lvl2pPr>
            <a:lvl3pPr marL="1371600" lvl="2" indent="-482600" rtl="0">
              <a:spcBef>
                <a:spcPts val="0"/>
              </a:spcBef>
              <a:spcAft>
                <a:spcPts val="0"/>
              </a:spcAft>
              <a:buClr>
                <a:srgbClr val="FF6C00"/>
              </a:buClr>
              <a:buSzPts val="4000"/>
              <a:buChar char="■"/>
              <a:defRPr>
                <a:solidFill>
                  <a:srgbClr val="FF6C00"/>
                </a:solidFill>
              </a:defRPr>
            </a:lvl3pPr>
            <a:lvl4pPr marL="1828800" lvl="3" indent="-482600" rtl="0">
              <a:spcBef>
                <a:spcPts val="0"/>
              </a:spcBef>
              <a:spcAft>
                <a:spcPts val="0"/>
              </a:spcAft>
              <a:buClr>
                <a:srgbClr val="FF6C00"/>
              </a:buClr>
              <a:buSzPts val="4000"/>
              <a:buChar char="●"/>
              <a:defRPr>
                <a:solidFill>
                  <a:srgbClr val="FF6C00"/>
                </a:solidFill>
              </a:defRPr>
            </a:lvl4pPr>
            <a:lvl5pPr marL="2286000" lvl="4" indent="-482600" rtl="0">
              <a:spcBef>
                <a:spcPts val="0"/>
              </a:spcBef>
              <a:spcAft>
                <a:spcPts val="0"/>
              </a:spcAft>
              <a:buClr>
                <a:srgbClr val="FF6C00"/>
              </a:buClr>
              <a:buSzPts val="4000"/>
              <a:buChar char="○"/>
              <a:defRPr>
                <a:solidFill>
                  <a:srgbClr val="FF6C00"/>
                </a:solidFill>
              </a:defRPr>
            </a:lvl5pPr>
            <a:lvl6pPr marL="2743200" lvl="5" indent="-482600" rtl="0">
              <a:spcBef>
                <a:spcPts val="0"/>
              </a:spcBef>
              <a:spcAft>
                <a:spcPts val="0"/>
              </a:spcAft>
              <a:buClr>
                <a:srgbClr val="FF6C00"/>
              </a:buClr>
              <a:buSzPts val="4000"/>
              <a:buChar char="■"/>
              <a:defRPr>
                <a:solidFill>
                  <a:srgbClr val="FF6C00"/>
                </a:solidFill>
              </a:defRPr>
            </a:lvl6pPr>
            <a:lvl7pPr marL="3200400" lvl="6" indent="-482600" rtl="0">
              <a:spcBef>
                <a:spcPts val="0"/>
              </a:spcBef>
              <a:spcAft>
                <a:spcPts val="0"/>
              </a:spcAft>
              <a:buClr>
                <a:srgbClr val="FF6C00"/>
              </a:buClr>
              <a:buSzPts val="4000"/>
              <a:buChar char="●"/>
              <a:defRPr>
                <a:solidFill>
                  <a:srgbClr val="FF6C00"/>
                </a:solidFill>
              </a:defRPr>
            </a:lvl7pPr>
            <a:lvl8pPr marL="3657600" lvl="7" indent="-482600" rtl="0">
              <a:spcBef>
                <a:spcPts val="0"/>
              </a:spcBef>
              <a:spcAft>
                <a:spcPts val="0"/>
              </a:spcAft>
              <a:buClr>
                <a:srgbClr val="FF6C00"/>
              </a:buClr>
              <a:buSzPts val="4000"/>
              <a:buChar char="○"/>
              <a:defRPr>
                <a:solidFill>
                  <a:srgbClr val="FF6C00"/>
                </a:solidFill>
              </a:defRPr>
            </a:lvl8pPr>
            <a:lvl9pPr marL="4114800" lvl="8" indent="-482600" rtl="0">
              <a:spcBef>
                <a:spcPts val="0"/>
              </a:spcBef>
              <a:spcAft>
                <a:spcPts val="0"/>
              </a:spcAft>
              <a:buClr>
                <a:srgbClr val="FF6C00"/>
              </a:buClr>
              <a:buSzPts val="4000"/>
              <a:buChar char="■"/>
              <a:defRPr>
                <a:solidFill>
                  <a:srgbClr val="FF6C00"/>
                </a:solidFill>
              </a:defRPr>
            </a:lvl9pPr>
          </a:lstStyle>
          <a:p>
            <a:endParaRPr/>
          </a:p>
        </p:txBody>
      </p:sp>
      <p:sp>
        <p:nvSpPr>
          <p:cNvPr id="1511" name="Shape 1511"/>
          <p:cNvSpPr txBox="1">
            <a:spLocks noGrp="1"/>
          </p:cNvSpPr>
          <p:nvPr>
            <p:ph type="body" idx="6"/>
          </p:nvPr>
        </p:nvSpPr>
        <p:spPr>
          <a:xfrm>
            <a:off x="3795200" y="11326425"/>
            <a:ext cx="4518000" cy="842100"/>
          </a:xfrm>
          <a:prstGeom prst="rect">
            <a:avLst/>
          </a:prstGeom>
        </p:spPr>
        <p:txBody>
          <a:bodyPr spcFirstLastPara="1" wrap="square" lIns="91425" tIns="91425" rIns="91425" bIns="91425" anchor="t" anchorCtr="0"/>
          <a:lstStyle>
            <a:lvl1pPr marL="457200" lvl="0" indent="-419100" rtl="0">
              <a:lnSpc>
                <a:spcPct val="150000"/>
              </a:lnSpc>
              <a:spcBef>
                <a:spcPts val="0"/>
              </a:spcBef>
              <a:spcAft>
                <a:spcPts val="0"/>
              </a:spcAft>
              <a:buClr>
                <a:srgbClr val="536DFE"/>
              </a:buClr>
              <a:buSzPts val="3000"/>
              <a:buChar char="●"/>
              <a:defRPr sz="3000">
                <a:solidFill>
                  <a:srgbClr val="536DFE"/>
                </a:solidFill>
              </a:defRPr>
            </a:lvl1pPr>
            <a:lvl2pPr marL="914400" lvl="1" indent="-419100" rtl="0">
              <a:lnSpc>
                <a:spcPct val="150000"/>
              </a:lnSpc>
              <a:spcBef>
                <a:spcPts val="0"/>
              </a:spcBef>
              <a:spcAft>
                <a:spcPts val="0"/>
              </a:spcAft>
              <a:buClr>
                <a:srgbClr val="536DFE"/>
              </a:buClr>
              <a:buSzPts val="3000"/>
              <a:buChar char="○"/>
              <a:defRPr sz="3000">
                <a:solidFill>
                  <a:srgbClr val="536DFE"/>
                </a:solidFill>
              </a:defRPr>
            </a:lvl2pPr>
            <a:lvl3pPr marL="1371600" lvl="2" indent="-419100" rtl="0">
              <a:lnSpc>
                <a:spcPct val="150000"/>
              </a:lnSpc>
              <a:spcBef>
                <a:spcPts val="0"/>
              </a:spcBef>
              <a:spcAft>
                <a:spcPts val="0"/>
              </a:spcAft>
              <a:buClr>
                <a:srgbClr val="536DFE"/>
              </a:buClr>
              <a:buSzPts val="3000"/>
              <a:buChar char="■"/>
              <a:defRPr sz="3000">
                <a:solidFill>
                  <a:srgbClr val="536DFE"/>
                </a:solidFill>
              </a:defRPr>
            </a:lvl3pPr>
            <a:lvl4pPr marL="1828800" lvl="3" indent="-419100" rtl="0">
              <a:lnSpc>
                <a:spcPct val="150000"/>
              </a:lnSpc>
              <a:spcBef>
                <a:spcPts val="0"/>
              </a:spcBef>
              <a:spcAft>
                <a:spcPts val="0"/>
              </a:spcAft>
              <a:buClr>
                <a:srgbClr val="536DFE"/>
              </a:buClr>
              <a:buSzPts val="3000"/>
              <a:buChar char="●"/>
              <a:defRPr sz="3000">
                <a:solidFill>
                  <a:srgbClr val="536DFE"/>
                </a:solidFill>
              </a:defRPr>
            </a:lvl4pPr>
            <a:lvl5pPr marL="2286000" lvl="4" indent="-419100" rtl="0">
              <a:lnSpc>
                <a:spcPct val="150000"/>
              </a:lnSpc>
              <a:spcBef>
                <a:spcPts val="0"/>
              </a:spcBef>
              <a:spcAft>
                <a:spcPts val="0"/>
              </a:spcAft>
              <a:buClr>
                <a:srgbClr val="536DFE"/>
              </a:buClr>
              <a:buSzPts val="3000"/>
              <a:buChar char="○"/>
              <a:defRPr sz="3000">
                <a:solidFill>
                  <a:srgbClr val="536DFE"/>
                </a:solidFill>
              </a:defRPr>
            </a:lvl5pPr>
            <a:lvl6pPr marL="2743200" lvl="5" indent="-419100" rtl="0">
              <a:lnSpc>
                <a:spcPct val="150000"/>
              </a:lnSpc>
              <a:spcBef>
                <a:spcPts val="0"/>
              </a:spcBef>
              <a:spcAft>
                <a:spcPts val="0"/>
              </a:spcAft>
              <a:buClr>
                <a:srgbClr val="536DFE"/>
              </a:buClr>
              <a:buSzPts val="3000"/>
              <a:buChar char="■"/>
              <a:defRPr sz="3000">
                <a:solidFill>
                  <a:srgbClr val="536DFE"/>
                </a:solidFill>
              </a:defRPr>
            </a:lvl6pPr>
            <a:lvl7pPr marL="3200400" lvl="6" indent="-419100" rtl="0">
              <a:lnSpc>
                <a:spcPct val="150000"/>
              </a:lnSpc>
              <a:spcBef>
                <a:spcPts val="0"/>
              </a:spcBef>
              <a:spcAft>
                <a:spcPts val="0"/>
              </a:spcAft>
              <a:buClr>
                <a:srgbClr val="536DFE"/>
              </a:buClr>
              <a:buSzPts val="3000"/>
              <a:buChar char="●"/>
              <a:defRPr sz="3000">
                <a:solidFill>
                  <a:srgbClr val="536DFE"/>
                </a:solidFill>
              </a:defRPr>
            </a:lvl7pPr>
            <a:lvl8pPr marL="3657600" lvl="7" indent="-419100" rtl="0">
              <a:lnSpc>
                <a:spcPct val="150000"/>
              </a:lnSpc>
              <a:spcBef>
                <a:spcPts val="0"/>
              </a:spcBef>
              <a:spcAft>
                <a:spcPts val="0"/>
              </a:spcAft>
              <a:buClr>
                <a:srgbClr val="536DFE"/>
              </a:buClr>
              <a:buSzPts val="3000"/>
              <a:buChar char="○"/>
              <a:defRPr sz="3000">
                <a:solidFill>
                  <a:srgbClr val="536DFE"/>
                </a:solidFill>
              </a:defRPr>
            </a:lvl8pPr>
            <a:lvl9pPr marL="4114800" lvl="8" indent="-419100" rtl="0">
              <a:lnSpc>
                <a:spcPct val="150000"/>
              </a:lnSpc>
              <a:spcBef>
                <a:spcPts val="0"/>
              </a:spcBef>
              <a:spcAft>
                <a:spcPts val="0"/>
              </a:spcAft>
              <a:buClr>
                <a:srgbClr val="536DFE"/>
              </a:buClr>
              <a:buSzPts val="3000"/>
              <a:buChar char="■"/>
              <a:defRPr sz="3000">
                <a:solidFill>
                  <a:srgbClr val="536DFE"/>
                </a:solidFill>
              </a:defRPr>
            </a:lvl9pPr>
          </a:lstStyle>
          <a:p>
            <a:endParaRPr/>
          </a:p>
        </p:txBody>
      </p:sp>
      <p:sp>
        <p:nvSpPr>
          <p:cNvPr id="1512" name="Shape 1512"/>
          <p:cNvSpPr txBox="1">
            <a:spLocks noGrp="1"/>
          </p:cNvSpPr>
          <p:nvPr>
            <p:ph type="title"/>
          </p:nvPr>
        </p:nvSpPr>
        <p:spPr>
          <a:xfrm>
            <a:off x="2142000" y="4941175"/>
            <a:ext cx="16736700" cy="27624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Indigo Title Slide + 1">
  <p:cSld name="Sample Light Slide_2">
    <p:bg>
      <p:bgPr>
        <a:solidFill>
          <a:srgbClr val="536DFE"/>
        </a:solidFill>
        <a:effectLst/>
      </p:bgPr>
    </p:bg>
    <p:spTree>
      <p:nvGrpSpPr>
        <p:cNvPr id="1" name="Shape 1513"/>
        <p:cNvGrpSpPr/>
        <p:nvPr/>
      </p:nvGrpSpPr>
      <p:grpSpPr>
        <a:xfrm>
          <a:off x="0" y="0"/>
          <a:ext cx="0" cy="0"/>
          <a:chOff x="0" y="0"/>
          <a:chExt cx="0" cy="0"/>
        </a:xfrm>
      </p:grpSpPr>
      <p:pic>
        <p:nvPicPr>
          <p:cNvPr id="1514" name="Shape 1514"/>
          <p:cNvPicPr preferRelativeResize="0"/>
          <p:nvPr/>
        </p:nvPicPr>
        <p:blipFill rotWithShape="1">
          <a:blip r:embed="rId2">
            <a:alphaModFix/>
          </a:blip>
          <a:srcRect t="14285" b="14285"/>
          <a:stretch/>
        </p:blipFill>
        <p:spPr>
          <a:xfrm>
            <a:off x="1741725" y="557463"/>
            <a:ext cx="2344475" cy="1674600"/>
          </a:xfrm>
          <a:prstGeom prst="rect">
            <a:avLst/>
          </a:prstGeom>
          <a:noFill/>
          <a:ln>
            <a:noFill/>
          </a:ln>
        </p:spPr>
      </p:pic>
      <p:pic>
        <p:nvPicPr>
          <p:cNvPr id="1515" name="Shape 1515"/>
          <p:cNvPicPr preferRelativeResize="0"/>
          <p:nvPr/>
        </p:nvPicPr>
        <p:blipFill rotWithShape="1">
          <a:blip r:embed="rId3">
            <a:alphaModFix/>
          </a:blip>
          <a:srcRect/>
          <a:stretch/>
        </p:blipFill>
        <p:spPr>
          <a:xfrm>
            <a:off x="16805250" y="7275050"/>
            <a:ext cx="6186726" cy="6186700"/>
          </a:xfrm>
          <a:prstGeom prst="rect">
            <a:avLst/>
          </a:prstGeom>
          <a:noFill/>
          <a:ln>
            <a:noFill/>
          </a:ln>
        </p:spPr>
      </p:pic>
      <p:sp>
        <p:nvSpPr>
          <p:cNvPr id="1516" name="Shape 1516"/>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517" name="Shape 1517"/>
          <p:cNvSpPr txBox="1">
            <a:spLocks noGrp="1"/>
          </p:cNvSpPr>
          <p:nvPr>
            <p:ph type="subTitle" idx="1"/>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1518" name="Shape 1518"/>
          <p:cNvPicPr preferRelativeResize="0"/>
          <p:nvPr/>
        </p:nvPicPr>
        <p:blipFill>
          <a:blip r:embed="rId4">
            <a:alphaModFix/>
          </a:blip>
          <a:stretch>
            <a:fillRect/>
          </a:stretch>
        </p:blipFill>
        <p:spPr>
          <a:xfrm>
            <a:off x="2337521" y="11858313"/>
            <a:ext cx="888441" cy="888441"/>
          </a:xfrm>
          <a:prstGeom prst="rect">
            <a:avLst/>
          </a:prstGeom>
          <a:noFill/>
          <a:ln>
            <a:noFill/>
          </a:ln>
        </p:spPr>
      </p:pic>
      <p:sp>
        <p:nvSpPr>
          <p:cNvPr id="1519" name="Shape 1519"/>
          <p:cNvSpPr txBox="1">
            <a:spLocks noGrp="1"/>
          </p:cNvSpPr>
          <p:nvPr>
            <p:ph type="body" idx="2"/>
          </p:nvPr>
        </p:nvSpPr>
        <p:spPr>
          <a:xfrm>
            <a:off x="3472009" y="118890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Indigo Title Slide + 2">
  <p:cSld name="Sample Light Slide_2_1_1">
    <p:bg>
      <p:bgPr>
        <a:solidFill>
          <a:srgbClr val="536DFE"/>
        </a:solidFill>
        <a:effectLst/>
      </p:bgPr>
    </p:bg>
    <p:spTree>
      <p:nvGrpSpPr>
        <p:cNvPr id="1" name="Shape 1520"/>
        <p:cNvGrpSpPr/>
        <p:nvPr/>
      </p:nvGrpSpPr>
      <p:grpSpPr>
        <a:xfrm>
          <a:off x="0" y="0"/>
          <a:ext cx="0" cy="0"/>
          <a:chOff x="0" y="0"/>
          <a:chExt cx="0" cy="0"/>
        </a:xfrm>
      </p:grpSpPr>
      <p:pic>
        <p:nvPicPr>
          <p:cNvPr id="1521" name="Shape 1521"/>
          <p:cNvPicPr preferRelativeResize="0"/>
          <p:nvPr/>
        </p:nvPicPr>
        <p:blipFill rotWithShape="1">
          <a:blip r:embed="rId2">
            <a:alphaModFix/>
          </a:blip>
          <a:srcRect t="14285" b="14285"/>
          <a:stretch/>
        </p:blipFill>
        <p:spPr>
          <a:xfrm>
            <a:off x="1741725" y="557463"/>
            <a:ext cx="2344475" cy="1674600"/>
          </a:xfrm>
          <a:prstGeom prst="rect">
            <a:avLst/>
          </a:prstGeom>
          <a:noFill/>
          <a:ln>
            <a:noFill/>
          </a:ln>
        </p:spPr>
      </p:pic>
      <p:pic>
        <p:nvPicPr>
          <p:cNvPr id="1522" name="Shape 1522"/>
          <p:cNvPicPr preferRelativeResize="0"/>
          <p:nvPr/>
        </p:nvPicPr>
        <p:blipFill rotWithShape="1">
          <a:blip r:embed="rId3">
            <a:alphaModFix/>
          </a:blip>
          <a:srcRect/>
          <a:stretch/>
        </p:blipFill>
        <p:spPr>
          <a:xfrm>
            <a:off x="16805250" y="7275050"/>
            <a:ext cx="6186726" cy="6186700"/>
          </a:xfrm>
          <a:prstGeom prst="rect">
            <a:avLst/>
          </a:prstGeom>
          <a:noFill/>
          <a:ln>
            <a:noFill/>
          </a:ln>
        </p:spPr>
      </p:pic>
      <p:pic>
        <p:nvPicPr>
          <p:cNvPr id="1523" name="Shape 1523"/>
          <p:cNvPicPr preferRelativeResize="0"/>
          <p:nvPr/>
        </p:nvPicPr>
        <p:blipFill rotWithShape="1">
          <a:blip r:embed="rId4">
            <a:alphaModFix/>
          </a:blip>
          <a:srcRect/>
          <a:stretch/>
        </p:blipFill>
        <p:spPr>
          <a:xfrm>
            <a:off x="8875681" y="11828942"/>
            <a:ext cx="947182" cy="947182"/>
          </a:xfrm>
          <a:prstGeom prst="rect">
            <a:avLst/>
          </a:prstGeom>
          <a:noFill/>
          <a:ln>
            <a:noFill/>
          </a:ln>
        </p:spPr>
      </p:pic>
      <p:pic>
        <p:nvPicPr>
          <p:cNvPr id="1524" name="Shape 1524"/>
          <p:cNvPicPr preferRelativeResize="0"/>
          <p:nvPr/>
        </p:nvPicPr>
        <p:blipFill>
          <a:blip r:embed="rId5">
            <a:alphaModFix/>
          </a:blip>
          <a:stretch>
            <a:fillRect/>
          </a:stretch>
        </p:blipFill>
        <p:spPr>
          <a:xfrm>
            <a:off x="2337521" y="11858313"/>
            <a:ext cx="888441" cy="888441"/>
          </a:xfrm>
          <a:prstGeom prst="rect">
            <a:avLst/>
          </a:prstGeom>
          <a:noFill/>
          <a:ln>
            <a:noFill/>
          </a:ln>
        </p:spPr>
      </p:pic>
      <p:sp>
        <p:nvSpPr>
          <p:cNvPr id="1525" name="Shape 1525"/>
          <p:cNvSpPr txBox="1">
            <a:spLocks noGrp="1"/>
          </p:cNvSpPr>
          <p:nvPr>
            <p:ph type="body" idx="1"/>
          </p:nvPr>
        </p:nvSpPr>
        <p:spPr>
          <a:xfrm>
            <a:off x="3472009" y="118890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26" name="Shape 1526"/>
          <p:cNvSpPr txBox="1">
            <a:spLocks noGrp="1"/>
          </p:cNvSpPr>
          <p:nvPr>
            <p:ph type="body" idx="2"/>
          </p:nvPr>
        </p:nvSpPr>
        <p:spPr>
          <a:xfrm>
            <a:off x="10207309" y="118969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27" name="Shape 1527"/>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528" name="Shape 1528"/>
          <p:cNvSpPr txBox="1">
            <a:spLocks noGrp="1"/>
          </p:cNvSpPr>
          <p:nvPr>
            <p:ph type="subTitle" idx="3"/>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Indigo Title Slide + 3">
  <p:cSld name="Sample Light Slide_2_1_1_2">
    <p:bg>
      <p:bgPr>
        <a:solidFill>
          <a:srgbClr val="536DFE"/>
        </a:solidFill>
        <a:effectLst/>
      </p:bgPr>
    </p:bg>
    <p:spTree>
      <p:nvGrpSpPr>
        <p:cNvPr id="1" name="Shape 1529"/>
        <p:cNvGrpSpPr/>
        <p:nvPr/>
      </p:nvGrpSpPr>
      <p:grpSpPr>
        <a:xfrm>
          <a:off x="0" y="0"/>
          <a:ext cx="0" cy="0"/>
          <a:chOff x="0" y="0"/>
          <a:chExt cx="0" cy="0"/>
        </a:xfrm>
      </p:grpSpPr>
      <p:pic>
        <p:nvPicPr>
          <p:cNvPr id="1530" name="Shape 1530"/>
          <p:cNvPicPr preferRelativeResize="0"/>
          <p:nvPr/>
        </p:nvPicPr>
        <p:blipFill rotWithShape="1">
          <a:blip r:embed="rId2">
            <a:alphaModFix/>
          </a:blip>
          <a:srcRect t="14285" b="14285"/>
          <a:stretch/>
        </p:blipFill>
        <p:spPr>
          <a:xfrm>
            <a:off x="1741725" y="557463"/>
            <a:ext cx="2344475" cy="1674600"/>
          </a:xfrm>
          <a:prstGeom prst="rect">
            <a:avLst/>
          </a:prstGeom>
          <a:noFill/>
          <a:ln>
            <a:noFill/>
          </a:ln>
        </p:spPr>
      </p:pic>
      <p:pic>
        <p:nvPicPr>
          <p:cNvPr id="1531" name="Shape 1531"/>
          <p:cNvPicPr preferRelativeResize="0"/>
          <p:nvPr/>
        </p:nvPicPr>
        <p:blipFill rotWithShape="1">
          <a:blip r:embed="rId3">
            <a:alphaModFix/>
          </a:blip>
          <a:srcRect/>
          <a:stretch/>
        </p:blipFill>
        <p:spPr>
          <a:xfrm>
            <a:off x="16805250" y="7275050"/>
            <a:ext cx="6186726" cy="6186700"/>
          </a:xfrm>
          <a:prstGeom prst="rect">
            <a:avLst/>
          </a:prstGeom>
          <a:noFill/>
          <a:ln>
            <a:noFill/>
          </a:ln>
        </p:spPr>
      </p:pic>
      <p:sp>
        <p:nvSpPr>
          <p:cNvPr id="1532" name="Shape 1532"/>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533" name="Shape 1533"/>
          <p:cNvSpPr txBox="1">
            <a:spLocks noGrp="1"/>
          </p:cNvSpPr>
          <p:nvPr>
            <p:ph type="subTitle" idx="1"/>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1534" name="Shape 1534"/>
          <p:cNvPicPr preferRelativeResize="0"/>
          <p:nvPr/>
        </p:nvPicPr>
        <p:blipFill rotWithShape="1">
          <a:blip r:embed="rId4">
            <a:alphaModFix/>
          </a:blip>
          <a:srcRect/>
          <a:stretch/>
        </p:blipFill>
        <p:spPr>
          <a:xfrm>
            <a:off x="8875681" y="10381142"/>
            <a:ext cx="947182" cy="947182"/>
          </a:xfrm>
          <a:prstGeom prst="rect">
            <a:avLst/>
          </a:prstGeom>
          <a:noFill/>
          <a:ln>
            <a:noFill/>
          </a:ln>
        </p:spPr>
      </p:pic>
      <p:pic>
        <p:nvPicPr>
          <p:cNvPr id="1535" name="Shape 1535"/>
          <p:cNvPicPr preferRelativeResize="0"/>
          <p:nvPr/>
        </p:nvPicPr>
        <p:blipFill rotWithShape="1">
          <a:blip r:embed="rId5">
            <a:alphaModFix/>
          </a:blip>
          <a:srcRect/>
          <a:stretch/>
        </p:blipFill>
        <p:spPr>
          <a:xfrm>
            <a:off x="2308150" y="11756921"/>
            <a:ext cx="947182" cy="938161"/>
          </a:xfrm>
          <a:prstGeom prst="rect">
            <a:avLst/>
          </a:prstGeom>
          <a:noFill/>
          <a:ln>
            <a:noFill/>
          </a:ln>
        </p:spPr>
      </p:pic>
      <p:pic>
        <p:nvPicPr>
          <p:cNvPr id="1536" name="Shape 1536"/>
          <p:cNvPicPr preferRelativeResize="0"/>
          <p:nvPr/>
        </p:nvPicPr>
        <p:blipFill>
          <a:blip r:embed="rId6">
            <a:alphaModFix/>
          </a:blip>
          <a:stretch>
            <a:fillRect/>
          </a:stretch>
        </p:blipFill>
        <p:spPr>
          <a:xfrm>
            <a:off x="2337521" y="10410513"/>
            <a:ext cx="888441" cy="888441"/>
          </a:xfrm>
          <a:prstGeom prst="rect">
            <a:avLst/>
          </a:prstGeom>
          <a:noFill/>
          <a:ln>
            <a:noFill/>
          </a:ln>
        </p:spPr>
      </p:pic>
      <p:sp>
        <p:nvSpPr>
          <p:cNvPr id="1537" name="Shape 1537"/>
          <p:cNvSpPr txBox="1">
            <a:spLocks noGrp="1"/>
          </p:cNvSpPr>
          <p:nvPr>
            <p:ph type="body" idx="2"/>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38" name="Shape 1538"/>
          <p:cNvSpPr txBox="1">
            <a:spLocks noGrp="1"/>
          </p:cNvSpPr>
          <p:nvPr>
            <p:ph type="body" idx="3"/>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39" name="Shape 1539"/>
          <p:cNvSpPr txBox="1">
            <a:spLocks noGrp="1"/>
          </p:cNvSpPr>
          <p:nvPr>
            <p:ph type="body" idx="4"/>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Indigo Title Slide + 4">
  <p:cSld name="Sample Light Slide_2_1_1_1">
    <p:bg>
      <p:bgPr>
        <a:solidFill>
          <a:srgbClr val="536DFE"/>
        </a:solidFill>
        <a:effectLst/>
      </p:bgPr>
    </p:bg>
    <p:spTree>
      <p:nvGrpSpPr>
        <p:cNvPr id="1" name="Shape 1540"/>
        <p:cNvGrpSpPr/>
        <p:nvPr/>
      </p:nvGrpSpPr>
      <p:grpSpPr>
        <a:xfrm>
          <a:off x="0" y="0"/>
          <a:ext cx="0" cy="0"/>
          <a:chOff x="0" y="0"/>
          <a:chExt cx="0" cy="0"/>
        </a:xfrm>
      </p:grpSpPr>
      <p:pic>
        <p:nvPicPr>
          <p:cNvPr id="1541" name="Shape 1541"/>
          <p:cNvPicPr preferRelativeResize="0"/>
          <p:nvPr/>
        </p:nvPicPr>
        <p:blipFill rotWithShape="1">
          <a:blip r:embed="rId2">
            <a:alphaModFix/>
          </a:blip>
          <a:srcRect t="14285" b="14285"/>
          <a:stretch/>
        </p:blipFill>
        <p:spPr>
          <a:xfrm>
            <a:off x="1741725" y="557463"/>
            <a:ext cx="2344475" cy="1674600"/>
          </a:xfrm>
          <a:prstGeom prst="rect">
            <a:avLst/>
          </a:prstGeom>
          <a:noFill/>
          <a:ln>
            <a:noFill/>
          </a:ln>
        </p:spPr>
      </p:pic>
      <p:pic>
        <p:nvPicPr>
          <p:cNvPr id="1542" name="Shape 1542"/>
          <p:cNvPicPr preferRelativeResize="0"/>
          <p:nvPr/>
        </p:nvPicPr>
        <p:blipFill rotWithShape="1">
          <a:blip r:embed="rId3">
            <a:alphaModFix/>
          </a:blip>
          <a:srcRect/>
          <a:stretch/>
        </p:blipFill>
        <p:spPr>
          <a:xfrm>
            <a:off x="16805250" y="7275050"/>
            <a:ext cx="6186726" cy="6186700"/>
          </a:xfrm>
          <a:prstGeom prst="rect">
            <a:avLst/>
          </a:prstGeom>
          <a:noFill/>
          <a:ln>
            <a:noFill/>
          </a:ln>
        </p:spPr>
      </p:pic>
      <p:sp>
        <p:nvSpPr>
          <p:cNvPr id="1543" name="Shape 1543"/>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544" name="Shape 1544"/>
          <p:cNvSpPr txBox="1">
            <a:spLocks noGrp="1"/>
          </p:cNvSpPr>
          <p:nvPr>
            <p:ph type="subTitle" idx="1"/>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1545" name="Shape 1545"/>
          <p:cNvPicPr preferRelativeResize="0"/>
          <p:nvPr/>
        </p:nvPicPr>
        <p:blipFill rotWithShape="1">
          <a:blip r:embed="rId4">
            <a:alphaModFix/>
          </a:blip>
          <a:srcRect/>
          <a:stretch/>
        </p:blipFill>
        <p:spPr>
          <a:xfrm>
            <a:off x="8844337" y="11752149"/>
            <a:ext cx="1009875" cy="1009851"/>
          </a:xfrm>
          <a:prstGeom prst="rect">
            <a:avLst/>
          </a:prstGeom>
          <a:noFill/>
          <a:ln>
            <a:noFill/>
          </a:ln>
        </p:spPr>
      </p:pic>
      <p:pic>
        <p:nvPicPr>
          <p:cNvPr id="1546" name="Shape 1546"/>
          <p:cNvPicPr preferRelativeResize="0"/>
          <p:nvPr/>
        </p:nvPicPr>
        <p:blipFill rotWithShape="1">
          <a:blip r:embed="rId5">
            <a:alphaModFix/>
          </a:blip>
          <a:srcRect/>
          <a:stretch/>
        </p:blipFill>
        <p:spPr>
          <a:xfrm>
            <a:off x="8875681" y="10381142"/>
            <a:ext cx="947182" cy="947182"/>
          </a:xfrm>
          <a:prstGeom prst="rect">
            <a:avLst/>
          </a:prstGeom>
          <a:noFill/>
          <a:ln>
            <a:noFill/>
          </a:ln>
        </p:spPr>
      </p:pic>
      <p:pic>
        <p:nvPicPr>
          <p:cNvPr id="1547" name="Shape 1547"/>
          <p:cNvPicPr preferRelativeResize="0"/>
          <p:nvPr/>
        </p:nvPicPr>
        <p:blipFill rotWithShape="1">
          <a:blip r:embed="rId6">
            <a:alphaModFix/>
          </a:blip>
          <a:srcRect/>
          <a:stretch/>
        </p:blipFill>
        <p:spPr>
          <a:xfrm>
            <a:off x="2308150" y="11756921"/>
            <a:ext cx="947182" cy="938161"/>
          </a:xfrm>
          <a:prstGeom prst="rect">
            <a:avLst/>
          </a:prstGeom>
          <a:noFill/>
          <a:ln>
            <a:noFill/>
          </a:ln>
        </p:spPr>
      </p:pic>
      <p:pic>
        <p:nvPicPr>
          <p:cNvPr id="1548" name="Shape 1548"/>
          <p:cNvPicPr preferRelativeResize="0"/>
          <p:nvPr/>
        </p:nvPicPr>
        <p:blipFill>
          <a:blip r:embed="rId7">
            <a:alphaModFix/>
          </a:blip>
          <a:stretch>
            <a:fillRect/>
          </a:stretch>
        </p:blipFill>
        <p:spPr>
          <a:xfrm>
            <a:off x="2337521" y="10410513"/>
            <a:ext cx="888441" cy="888441"/>
          </a:xfrm>
          <a:prstGeom prst="rect">
            <a:avLst/>
          </a:prstGeom>
          <a:noFill/>
          <a:ln>
            <a:noFill/>
          </a:ln>
        </p:spPr>
      </p:pic>
      <p:sp>
        <p:nvSpPr>
          <p:cNvPr id="1549" name="Shape 1549"/>
          <p:cNvSpPr txBox="1">
            <a:spLocks noGrp="1"/>
          </p:cNvSpPr>
          <p:nvPr>
            <p:ph type="body" idx="2"/>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50" name="Shape 1550"/>
          <p:cNvSpPr txBox="1">
            <a:spLocks noGrp="1"/>
          </p:cNvSpPr>
          <p:nvPr>
            <p:ph type="body" idx="3"/>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51" name="Shape 1551"/>
          <p:cNvSpPr txBox="1">
            <a:spLocks noGrp="1"/>
          </p:cNvSpPr>
          <p:nvPr>
            <p:ph type="body" idx="4"/>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52" name="Shape 1552"/>
          <p:cNvSpPr txBox="1">
            <a:spLocks noGrp="1"/>
          </p:cNvSpPr>
          <p:nvPr>
            <p:ph type="body" idx="5"/>
          </p:nvPr>
        </p:nvSpPr>
        <p:spPr>
          <a:xfrm>
            <a:off x="10207309" y="117762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Orange Title Slide + 1">
  <p:cSld name="Sample Light Slide_1_1">
    <p:bg>
      <p:bgPr>
        <a:solidFill>
          <a:srgbClr val="FF6C00"/>
        </a:solidFill>
        <a:effectLst/>
      </p:bgPr>
    </p:bg>
    <p:spTree>
      <p:nvGrpSpPr>
        <p:cNvPr id="1" name="Shape 1553"/>
        <p:cNvGrpSpPr/>
        <p:nvPr/>
      </p:nvGrpSpPr>
      <p:grpSpPr>
        <a:xfrm>
          <a:off x="0" y="0"/>
          <a:ext cx="0" cy="0"/>
          <a:chOff x="0" y="0"/>
          <a:chExt cx="0" cy="0"/>
        </a:xfrm>
      </p:grpSpPr>
      <p:pic>
        <p:nvPicPr>
          <p:cNvPr id="1554" name="Shape 1554"/>
          <p:cNvPicPr preferRelativeResize="0"/>
          <p:nvPr/>
        </p:nvPicPr>
        <p:blipFill rotWithShape="1">
          <a:blip r:embed="rId2">
            <a:alphaModFix/>
          </a:blip>
          <a:srcRect/>
          <a:stretch/>
        </p:blipFill>
        <p:spPr>
          <a:xfrm>
            <a:off x="16816050" y="7298188"/>
            <a:ext cx="6199100" cy="6199100"/>
          </a:xfrm>
          <a:prstGeom prst="rect">
            <a:avLst/>
          </a:prstGeom>
          <a:noFill/>
          <a:ln>
            <a:noFill/>
          </a:ln>
        </p:spPr>
      </p:pic>
      <p:pic>
        <p:nvPicPr>
          <p:cNvPr id="1555" name="Shape 1555"/>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
        <p:nvSpPr>
          <p:cNvPr id="1556" name="Shape 1556"/>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557" name="Shape 1557"/>
          <p:cNvSpPr txBox="1">
            <a:spLocks noGrp="1"/>
          </p:cNvSpPr>
          <p:nvPr>
            <p:ph type="subTitle" idx="1"/>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1558" name="Shape 1558"/>
          <p:cNvPicPr preferRelativeResize="0"/>
          <p:nvPr/>
        </p:nvPicPr>
        <p:blipFill>
          <a:blip r:embed="rId4">
            <a:alphaModFix/>
          </a:blip>
          <a:stretch>
            <a:fillRect/>
          </a:stretch>
        </p:blipFill>
        <p:spPr>
          <a:xfrm>
            <a:off x="2337521" y="11858313"/>
            <a:ext cx="888441" cy="888441"/>
          </a:xfrm>
          <a:prstGeom prst="rect">
            <a:avLst/>
          </a:prstGeom>
          <a:noFill/>
          <a:ln>
            <a:noFill/>
          </a:ln>
        </p:spPr>
      </p:pic>
      <p:sp>
        <p:nvSpPr>
          <p:cNvPr id="1559" name="Shape 1559"/>
          <p:cNvSpPr txBox="1">
            <a:spLocks noGrp="1"/>
          </p:cNvSpPr>
          <p:nvPr>
            <p:ph type="body" idx="2"/>
          </p:nvPr>
        </p:nvSpPr>
        <p:spPr>
          <a:xfrm>
            <a:off x="3472009" y="118890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Orange Title Slide + 2">
  <p:cSld name="Sample Light Slide_1_1_1">
    <p:bg>
      <p:bgPr>
        <a:solidFill>
          <a:srgbClr val="FF6C00"/>
        </a:solidFill>
        <a:effectLst/>
      </p:bgPr>
    </p:bg>
    <p:spTree>
      <p:nvGrpSpPr>
        <p:cNvPr id="1" name="Shape 1560"/>
        <p:cNvGrpSpPr/>
        <p:nvPr/>
      </p:nvGrpSpPr>
      <p:grpSpPr>
        <a:xfrm>
          <a:off x="0" y="0"/>
          <a:ext cx="0" cy="0"/>
          <a:chOff x="0" y="0"/>
          <a:chExt cx="0" cy="0"/>
        </a:xfrm>
      </p:grpSpPr>
      <p:pic>
        <p:nvPicPr>
          <p:cNvPr id="1561" name="Shape 1561"/>
          <p:cNvPicPr preferRelativeResize="0"/>
          <p:nvPr/>
        </p:nvPicPr>
        <p:blipFill rotWithShape="1">
          <a:blip r:embed="rId2">
            <a:alphaModFix/>
          </a:blip>
          <a:srcRect/>
          <a:stretch/>
        </p:blipFill>
        <p:spPr>
          <a:xfrm>
            <a:off x="16816050" y="7298188"/>
            <a:ext cx="6199100" cy="6199100"/>
          </a:xfrm>
          <a:prstGeom prst="rect">
            <a:avLst/>
          </a:prstGeom>
          <a:noFill/>
          <a:ln>
            <a:noFill/>
          </a:ln>
        </p:spPr>
      </p:pic>
      <p:pic>
        <p:nvPicPr>
          <p:cNvPr id="1562" name="Shape 1562"/>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
        <p:nvSpPr>
          <p:cNvPr id="1563" name="Shape 1563"/>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564" name="Shape 1564"/>
          <p:cNvSpPr txBox="1">
            <a:spLocks noGrp="1"/>
          </p:cNvSpPr>
          <p:nvPr>
            <p:ph type="subTitle" idx="1"/>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1565" name="Shape 1565"/>
          <p:cNvPicPr preferRelativeResize="0"/>
          <p:nvPr/>
        </p:nvPicPr>
        <p:blipFill>
          <a:blip r:embed="rId4">
            <a:alphaModFix/>
          </a:blip>
          <a:stretch>
            <a:fillRect/>
          </a:stretch>
        </p:blipFill>
        <p:spPr>
          <a:xfrm>
            <a:off x="2337521" y="11858313"/>
            <a:ext cx="888441" cy="888441"/>
          </a:xfrm>
          <a:prstGeom prst="rect">
            <a:avLst/>
          </a:prstGeom>
          <a:noFill/>
          <a:ln>
            <a:noFill/>
          </a:ln>
        </p:spPr>
      </p:pic>
      <p:sp>
        <p:nvSpPr>
          <p:cNvPr id="1566" name="Shape 1566"/>
          <p:cNvSpPr txBox="1">
            <a:spLocks noGrp="1"/>
          </p:cNvSpPr>
          <p:nvPr>
            <p:ph type="body" idx="2"/>
          </p:nvPr>
        </p:nvSpPr>
        <p:spPr>
          <a:xfrm>
            <a:off x="3472009" y="118890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pic>
        <p:nvPicPr>
          <p:cNvPr id="1567" name="Shape 1567"/>
          <p:cNvPicPr preferRelativeResize="0"/>
          <p:nvPr/>
        </p:nvPicPr>
        <p:blipFill rotWithShape="1">
          <a:blip r:embed="rId5">
            <a:alphaModFix/>
          </a:blip>
          <a:srcRect/>
          <a:stretch/>
        </p:blipFill>
        <p:spPr>
          <a:xfrm>
            <a:off x="8875681" y="11828942"/>
            <a:ext cx="947182" cy="947182"/>
          </a:xfrm>
          <a:prstGeom prst="rect">
            <a:avLst/>
          </a:prstGeom>
          <a:noFill/>
          <a:ln>
            <a:noFill/>
          </a:ln>
        </p:spPr>
      </p:pic>
      <p:sp>
        <p:nvSpPr>
          <p:cNvPr id="1568" name="Shape 1568"/>
          <p:cNvSpPr txBox="1">
            <a:spLocks noGrp="1"/>
          </p:cNvSpPr>
          <p:nvPr>
            <p:ph type="body" idx="3"/>
          </p:nvPr>
        </p:nvSpPr>
        <p:spPr>
          <a:xfrm>
            <a:off x="10207309" y="118969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Orange Title Slide + 3">
  <p:cSld name="Sample Light Slide_1_1_1_1">
    <p:bg>
      <p:bgPr>
        <a:solidFill>
          <a:srgbClr val="FF6C00"/>
        </a:solidFill>
        <a:effectLst/>
      </p:bgPr>
    </p:bg>
    <p:spTree>
      <p:nvGrpSpPr>
        <p:cNvPr id="1" name="Shape 1569"/>
        <p:cNvGrpSpPr/>
        <p:nvPr/>
      </p:nvGrpSpPr>
      <p:grpSpPr>
        <a:xfrm>
          <a:off x="0" y="0"/>
          <a:ext cx="0" cy="0"/>
          <a:chOff x="0" y="0"/>
          <a:chExt cx="0" cy="0"/>
        </a:xfrm>
      </p:grpSpPr>
      <p:pic>
        <p:nvPicPr>
          <p:cNvPr id="1570" name="Shape 1570"/>
          <p:cNvPicPr preferRelativeResize="0"/>
          <p:nvPr/>
        </p:nvPicPr>
        <p:blipFill rotWithShape="1">
          <a:blip r:embed="rId2">
            <a:alphaModFix/>
          </a:blip>
          <a:srcRect/>
          <a:stretch/>
        </p:blipFill>
        <p:spPr>
          <a:xfrm>
            <a:off x="16816050" y="7298188"/>
            <a:ext cx="6199100" cy="6199100"/>
          </a:xfrm>
          <a:prstGeom prst="rect">
            <a:avLst/>
          </a:prstGeom>
          <a:noFill/>
          <a:ln>
            <a:noFill/>
          </a:ln>
        </p:spPr>
      </p:pic>
      <p:pic>
        <p:nvPicPr>
          <p:cNvPr id="1571" name="Shape 1571"/>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pic>
        <p:nvPicPr>
          <p:cNvPr id="1572" name="Shape 1572"/>
          <p:cNvPicPr preferRelativeResize="0"/>
          <p:nvPr/>
        </p:nvPicPr>
        <p:blipFill rotWithShape="1">
          <a:blip r:embed="rId4">
            <a:alphaModFix/>
          </a:blip>
          <a:srcRect/>
          <a:stretch/>
        </p:blipFill>
        <p:spPr>
          <a:xfrm>
            <a:off x="8875681" y="10381142"/>
            <a:ext cx="947182" cy="947182"/>
          </a:xfrm>
          <a:prstGeom prst="rect">
            <a:avLst/>
          </a:prstGeom>
          <a:noFill/>
          <a:ln>
            <a:noFill/>
          </a:ln>
        </p:spPr>
      </p:pic>
      <p:pic>
        <p:nvPicPr>
          <p:cNvPr id="1573" name="Shape 1573"/>
          <p:cNvPicPr preferRelativeResize="0"/>
          <p:nvPr/>
        </p:nvPicPr>
        <p:blipFill rotWithShape="1">
          <a:blip r:embed="rId5">
            <a:alphaModFix/>
          </a:blip>
          <a:srcRect/>
          <a:stretch/>
        </p:blipFill>
        <p:spPr>
          <a:xfrm>
            <a:off x="2308150" y="11756921"/>
            <a:ext cx="947182" cy="938161"/>
          </a:xfrm>
          <a:prstGeom prst="rect">
            <a:avLst/>
          </a:prstGeom>
          <a:noFill/>
          <a:ln>
            <a:noFill/>
          </a:ln>
        </p:spPr>
      </p:pic>
      <p:pic>
        <p:nvPicPr>
          <p:cNvPr id="1574" name="Shape 1574"/>
          <p:cNvPicPr preferRelativeResize="0"/>
          <p:nvPr/>
        </p:nvPicPr>
        <p:blipFill>
          <a:blip r:embed="rId6">
            <a:alphaModFix/>
          </a:blip>
          <a:stretch>
            <a:fillRect/>
          </a:stretch>
        </p:blipFill>
        <p:spPr>
          <a:xfrm>
            <a:off x="2337521" y="10410513"/>
            <a:ext cx="888441" cy="888441"/>
          </a:xfrm>
          <a:prstGeom prst="rect">
            <a:avLst/>
          </a:prstGeom>
          <a:noFill/>
          <a:ln>
            <a:noFill/>
          </a:ln>
        </p:spPr>
      </p:pic>
      <p:sp>
        <p:nvSpPr>
          <p:cNvPr id="1575" name="Shape 1575"/>
          <p:cNvSpPr txBox="1">
            <a:spLocks noGrp="1"/>
          </p:cNvSpPr>
          <p:nvPr>
            <p:ph type="body" idx="1"/>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76" name="Shape 1576"/>
          <p:cNvSpPr txBox="1">
            <a:spLocks noGrp="1"/>
          </p:cNvSpPr>
          <p:nvPr>
            <p:ph type="body" idx="2"/>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77" name="Shape 1577"/>
          <p:cNvSpPr txBox="1">
            <a:spLocks noGrp="1"/>
          </p:cNvSpPr>
          <p:nvPr>
            <p:ph type="body" idx="3"/>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78" name="Shape 1578"/>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579" name="Shape 1579"/>
          <p:cNvSpPr txBox="1">
            <a:spLocks noGrp="1"/>
          </p:cNvSpPr>
          <p:nvPr>
            <p:ph type="subTitle" idx="4"/>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digo Slide ">
  <p:cSld name="CUSTOM_1_1_2">
    <p:bg>
      <p:bgPr>
        <a:solidFill>
          <a:srgbClr val="536DFE"/>
        </a:solidFill>
        <a:effectLst/>
      </p:bgPr>
    </p:bg>
    <p:spTree>
      <p:nvGrpSpPr>
        <p:cNvPr id="1" name="Shape 97"/>
        <p:cNvGrpSpPr/>
        <p:nvPr/>
      </p:nvGrpSpPr>
      <p:grpSpPr>
        <a:xfrm>
          <a:off x="0" y="0"/>
          <a:ext cx="0" cy="0"/>
          <a:chOff x="0" y="0"/>
          <a:chExt cx="0" cy="0"/>
        </a:xfrm>
      </p:grpSpPr>
      <p:pic>
        <p:nvPicPr>
          <p:cNvPr id="98" name="Shape 98"/>
          <p:cNvPicPr preferRelativeResize="0"/>
          <p:nvPr/>
        </p:nvPicPr>
        <p:blipFill rotWithShape="1">
          <a:blip r:embed="rId2">
            <a:alphaModFix/>
          </a:blip>
          <a:srcRect t="17669" b="17676"/>
          <a:stretch/>
        </p:blipFill>
        <p:spPr>
          <a:xfrm>
            <a:off x="19923350" y="11893355"/>
            <a:ext cx="2702800" cy="934500"/>
          </a:xfrm>
          <a:prstGeom prst="rect">
            <a:avLst/>
          </a:prstGeom>
          <a:noFill/>
          <a:ln>
            <a:noFill/>
          </a:ln>
        </p:spPr>
      </p:pic>
      <p:sp>
        <p:nvSpPr>
          <p:cNvPr id="99" name="Shape 99"/>
          <p:cNvSpPr txBox="1">
            <a:spLocks noGrp="1"/>
          </p:cNvSpPr>
          <p:nvPr>
            <p:ph type="title"/>
          </p:nvPr>
        </p:nvSpPr>
        <p:spPr>
          <a:xfrm>
            <a:off x="2160800" y="3291925"/>
            <a:ext cx="18346200" cy="24102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0800">
                <a:solidFill>
                  <a:srgbClr val="FFFFFF"/>
                </a:solidFill>
                <a:latin typeface="Google Sans"/>
                <a:ea typeface="Google Sans"/>
                <a:cs typeface="Google Sans"/>
                <a:sym typeface="Google Sans"/>
              </a:defRPr>
            </a:lvl1pPr>
            <a:lvl2pPr lvl="1" rtl="0">
              <a:spcBef>
                <a:spcPts val="0"/>
              </a:spcBef>
              <a:spcAft>
                <a:spcPts val="0"/>
              </a:spcAft>
              <a:buNone/>
              <a:defRPr sz="10800">
                <a:solidFill>
                  <a:srgbClr val="FFFFFF"/>
                </a:solidFill>
                <a:latin typeface="Google Sans"/>
                <a:ea typeface="Google Sans"/>
                <a:cs typeface="Google Sans"/>
                <a:sym typeface="Google Sans"/>
              </a:defRPr>
            </a:lvl2pPr>
            <a:lvl3pPr lvl="2" rtl="0">
              <a:spcBef>
                <a:spcPts val="0"/>
              </a:spcBef>
              <a:spcAft>
                <a:spcPts val="0"/>
              </a:spcAft>
              <a:buNone/>
              <a:defRPr sz="10800">
                <a:solidFill>
                  <a:srgbClr val="FFFFFF"/>
                </a:solidFill>
                <a:latin typeface="Google Sans"/>
                <a:ea typeface="Google Sans"/>
                <a:cs typeface="Google Sans"/>
                <a:sym typeface="Google Sans"/>
              </a:defRPr>
            </a:lvl3pPr>
            <a:lvl4pPr lvl="3" rtl="0">
              <a:spcBef>
                <a:spcPts val="0"/>
              </a:spcBef>
              <a:spcAft>
                <a:spcPts val="0"/>
              </a:spcAft>
              <a:buNone/>
              <a:defRPr sz="10800">
                <a:solidFill>
                  <a:srgbClr val="FFFFFF"/>
                </a:solidFill>
                <a:latin typeface="Google Sans"/>
                <a:ea typeface="Google Sans"/>
                <a:cs typeface="Google Sans"/>
                <a:sym typeface="Google Sans"/>
              </a:defRPr>
            </a:lvl4pPr>
            <a:lvl5pPr lvl="4" rtl="0">
              <a:spcBef>
                <a:spcPts val="0"/>
              </a:spcBef>
              <a:spcAft>
                <a:spcPts val="0"/>
              </a:spcAft>
              <a:buNone/>
              <a:defRPr sz="10800">
                <a:solidFill>
                  <a:srgbClr val="FFFFFF"/>
                </a:solidFill>
                <a:latin typeface="Google Sans"/>
                <a:ea typeface="Google Sans"/>
                <a:cs typeface="Google Sans"/>
                <a:sym typeface="Google Sans"/>
              </a:defRPr>
            </a:lvl5pPr>
            <a:lvl6pPr lvl="5" rtl="0">
              <a:spcBef>
                <a:spcPts val="0"/>
              </a:spcBef>
              <a:spcAft>
                <a:spcPts val="0"/>
              </a:spcAft>
              <a:buNone/>
              <a:defRPr sz="10800">
                <a:solidFill>
                  <a:srgbClr val="FFFFFF"/>
                </a:solidFill>
                <a:latin typeface="Google Sans"/>
                <a:ea typeface="Google Sans"/>
                <a:cs typeface="Google Sans"/>
                <a:sym typeface="Google Sans"/>
              </a:defRPr>
            </a:lvl6pPr>
            <a:lvl7pPr lvl="6" rtl="0">
              <a:spcBef>
                <a:spcPts val="0"/>
              </a:spcBef>
              <a:spcAft>
                <a:spcPts val="0"/>
              </a:spcAft>
              <a:buNone/>
              <a:defRPr sz="10800">
                <a:solidFill>
                  <a:srgbClr val="FFFFFF"/>
                </a:solidFill>
                <a:latin typeface="Google Sans"/>
                <a:ea typeface="Google Sans"/>
                <a:cs typeface="Google Sans"/>
                <a:sym typeface="Google Sans"/>
              </a:defRPr>
            </a:lvl7pPr>
            <a:lvl8pPr lvl="7" rtl="0">
              <a:spcBef>
                <a:spcPts val="0"/>
              </a:spcBef>
              <a:spcAft>
                <a:spcPts val="0"/>
              </a:spcAft>
              <a:buNone/>
              <a:defRPr sz="10800">
                <a:solidFill>
                  <a:srgbClr val="FFFFFF"/>
                </a:solidFill>
                <a:latin typeface="Google Sans"/>
                <a:ea typeface="Google Sans"/>
                <a:cs typeface="Google Sans"/>
                <a:sym typeface="Google Sans"/>
              </a:defRPr>
            </a:lvl8pPr>
            <a:lvl9pPr lvl="8" rtl="0">
              <a:spcBef>
                <a:spcPts val="0"/>
              </a:spcBef>
              <a:spcAft>
                <a:spcPts val="0"/>
              </a:spcAft>
              <a:buNone/>
              <a:defRPr sz="10800">
                <a:solidFill>
                  <a:srgbClr val="FFFFFF"/>
                </a:solidFill>
                <a:latin typeface="Google Sans"/>
                <a:ea typeface="Google Sans"/>
                <a:cs typeface="Google Sans"/>
                <a:sym typeface="Google Sans"/>
              </a:defRPr>
            </a:lvl9pPr>
          </a:lstStyle>
          <a:p>
            <a:endParaRPr/>
          </a:p>
        </p:txBody>
      </p:sp>
      <p:sp>
        <p:nvSpPr>
          <p:cNvPr id="100" name="Shape 100"/>
          <p:cNvSpPr txBox="1">
            <a:spLocks noGrp="1"/>
          </p:cNvSpPr>
          <p:nvPr>
            <p:ph type="subTitle" idx="1"/>
          </p:nvPr>
        </p:nvSpPr>
        <p:spPr>
          <a:xfrm>
            <a:off x="2160800" y="5397425"/>
            <a:ext cx="19779900" cy="1326300"/>
          </a:xfrm>
          <a:prstGeom prst="rect">
            <a:avLst/>
          </a:prstGeom>
        </p:spPr>
        <p:txBody>
          <a:bodyPr spcFirstLastPara="1" wrap="square" lIns="91425" tIns="91425" rIns="91425" bIns="91425" anchor="t" anchorCtr="0"/>
          <a:lstStyle>
            <a:lvl1pPr lvl="0" rtl="0">
              <a:lnSpc>
                <a:spcPct val="150000"/>
              </a:lnSpc>
              <a:spcBef>
                <a:spcPts val="0"/>
              </a:spcBef>
              <a:spcAft>
                <a:spcPts val="0"/>
              </a:spcAft>
              <a:buNone/>
              <a:defRPr sz="6400">
                <a:solidFill>
                  <a:srgbClr val="FFFFFF"/>
                </a:solidFill>
                <a:latin typeface="Google Sans"/>
                <a:ea typeface="Google Sans"/>
                <a:cs typeface="Google Sans"/>
                <a:sym typeface="Google Sans"/>
              </a:defRPr>
            </a:lvl1pPr>
            <a:lvl2pPr lvl="1" rtl="0">
              <a:spcBef>
                <a:spcPts val="0"/>
              </a:spcBef>
              <a:spcAft>
                <a:spcPts val="0"/>
              </a:spcAft>
              <a:buNone/>
              <a:defRPr sz="6400">
                <a:solidFill>
                  <a:srgbClr val="FFFFFF"/>
                </a:solidFill>
                <a:latin typeface="Google Sans"/>
                <a:ea typeface="Google Sans"/>
                <a:cs typeface="Google Sans"/>
                <a:sym typeface="Google Sans"/>
              </a:defRPr>
            </a:lvl2pPr>
            <a:lvl3pPr lvl="2" rtl="0">
              <a:spcBef>
                <a:spcPts val="0"/>
              </a:spcBef>
              <a:spcAft>
                <a:spcPts val="0"/>
              </a:spcAft>
              <a:buNone/>
              <a:defRPr sz="6400">
                <a:solidFill>
                  <a:srgbClr val="FFFFFF"/>
                </a:solidFill>
                <a:latin typeface="Google Sans"/>
                <a:ea typeface="Google Sans"/>
                <a:cs typeface="Google Sans"/>
                <a:sym typeface="Google Sans"/>
              </a:defRPr>
            </a:lvl3pPr>
            <a:lvl4pPr lvl="3" rtl="0">
              <a:spcBef>
                <a:spcPts val="0"/>
              </a:spcBef>
              <a:spcAft>
                <a:spcPts val="0"/>
              </a:spcAft>
              <a:buNone/>
              <a:defRPr sz="6400">
                <a:solidFill>
                  <a:srgbClr val="FFFFFF"/>
                </a:solidFill>
                <a:latin typeface="Google Sans"/>
                <a:ea typeface="Google Sans"/>
                <a:cs typeface="Google Sans"/>
                <a:sym typeface="Google Sans"/>
              </a:defRPr>
            </a:lvl4pPr>
            <a:lvl5pPr lvl="4" rtl="0">
              <a:spcBef>
                <a:spcPts val="0"/>
              </a:spcBef>
              <a:spcAft>
                <a:spcPts val="0"/>
              </a:spcAft>
              <a:buNone/>
              <a:defRPr sz="6400">
                <a:solidFill>
                  <a:srgbClr val="FFFFFF"/>
                </a:solidFill>
                <a:latin typeface="Google Sans"/>
                <a:ea typeface="Google Sans"/>
                <a:cs typeface="Google Sans"/>
                <a:sym typeface="Google Sans"/>
              </a:defRPr>
            </a:lvl5pPr>
            <a:lvl6pPr lvl="5" rtl="0">
              <a:spcBef>
                <a:spcPts val="0"/>
              </a:spcBef>
              <a:spcAft>
                <a:spcPts val="0"/>
              </a:spcAft>
              <a:buNone/>
              <a:defRPr sz="6400">
                <a:solidFill>
                  <a:srgbClr val="FFFFFF"/>
                </a:solidFill>
                <a:latin typeface="Google Sans"/>
                <a:ea typeface="Google Sans"/>
                <a:cs typeface="Google Sans"/>
                <a:sym typeface="Google Sans"/>
              </a:defRPr>
            </a:lvl6pPr>
            <a:lvl7pPr lvl="6" rtl="0">
              <a:spcBef>
                <a:spcPts val="0"/>
              </a:spcBef>
              <a:spcAft>
                <a:spcPts val="0"/>
              </a:spcAft>
              <a:buNone/>
              <a:defRPr sz="6400">
                <a:solidFill>
                  <a:srgbClr val="FFFFFF"/>
                </a:solidFill>
                <a:latin typeface="Google Sans"/>
                <a:ea typeface="Google Sans"/>
                <a:cs typeface="Google Sans"/>
                <a:sym typeface="Google Sans"/>
              </a:defRPr>
            </a:lvl7pPr>
            <a:lvl8pPr lvl="7" rtl="0">
              <a:spcBef>
                <a:spcPts val="0"/>
              </a:spcBef>
              <a:spcAft>
                <a:spcPts val="0"/>
              </a:spcAft>
              <a:buNone/>
              <a:defRPr sz="6400">
                <a:solidFill>
                  <a:srgbClr val="FFFFFF"/>
                </a:solidFill>
                <a:latin typeface="Google Sans"/>
                <a:ea typeface="Google Sans"/>
                <a:cs typeface="Google Sans"/>
                <a:sym typeface="Google Sans"/>
              </a:defRPr>
            </a:lvl8pPr>
            <a:lvl9pPr lvl="8" rtl="0">
              <a:spcBef>
                <a:spcPts val="0"/>
              </a:spcBef>
              <a:spcAft>
                <a:spcPts val="0"/>
              </a:spcAft>
              <a:buNone/>
              <a:defRPr sz="6400">
                <a:solidFill>
                  <a:srgbClr val="FFFFFF"/>
                </a:solidFill>
                <a:latin typeface="Google Sans"/>
                <a:ea typeface="Google Sans"/>
                <a:cs typeface="Google Sans"/>
                <a:sym typeface="Google Sans"/>
              </a:defRPr>
            </a:lvl9pPr>
          </a:lstStyle>
          <a:p>
            <a:endParaRPr/>
          </a:p>
        </p:txBody>
      </p:sp>
      <p:sp>
        <p:nvSpPr>
          <p:cNvPr id="101" name="Shape 101"/>
          <p:cNvSpPr txBox="1">
            <a:spLocks noGrp="1"/>
          </p:cNvSpPr>
          <p:nvPr>
            <p:ph type="body" idx="2"/>
          </p:nvPr>
        </p:nvSpPr>
        <p:spPr>
          <a:xfrm>
            <a:off x="2160800" y="6880825"/>
            <a:ext cx="16462200" cy="5076000"/>
          </a:xfrm>
          <a:prstGeom prst="rect">
            <a:avLst/>
          </a:prstGeom>
        </p:spPr>
        <p:txBody>
          <a:bodyPr spcFirstLastPara="1" wrap="square" lIns="91425" tIns="91425" rIns="91425" bIns="91425" anchor="t" anchorCtr="0"/>
          <a:lstStyle>
            <a:lvl1pPr marL="457200" lvl="0"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FFFFFF"/>
              </a:buClr>
              <a:buSzPts val="4000"/>
              <a:buFont typeface="Google Sans"/>
              <a:buChar char="■"/>
              <a:defRPr sz="4000">
                <a:solidFill>
                  <a:srgbClr val="FFFFFF"/>
                </a:solidFill>
                <a:latin typeface="Google Sans"/>
                <a:ea typeface="Google Sans"/>
                <a:cs typeface="Google Sans"/>
                <a:sym typeface="Google Sa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Orange Title Slide + 4">
  <p:cSld name="Sample Light Slide_1_1_1_1_1">
    <p:bg>
      <p:bgPr>
        <a:solidFill>
          <a:srgbClr val="FF6C00"/>
        </a:solidFill>
        <a:effectLst/>
      </p:bgPr>
    </p:bg>
    <p:spTree>
      <p:nvGrpSpPr>
        <p:cNvPr id="1" name="Shape 1580"/>
        <p:cNvGrpSpPr/>
        <p:nvPr/>
      </p:nvGrpSpPr>
      <p:grpSpPr>
        <a:xfrm>
          <a:off x="0" y="0"/>
          <a:ext cx="0" cy="0"/>
          <a:chOff x="0" y="0"/>
          <a:chExt cx="0" cy="0"/>
        </a:xfrm>
      </p:grpSpPr>
      <p:pic>
        <p:nvPicPr>
          <p:cNvPr id="1581" name="Shape 1581"/>
          <p:cNvPicPr preferRelativeResize="0"/>
          <p:nvPr/>
        </p:nvPicPr>
        <p:blipFill rotWithShape="1">
          <a:blip r:embed="rId2">
            <a:alphaModFix/>
          </a:blip>
          <a:srcRect/>
          <a:stretch/>
        </p:blipFill>
        <p:spPr>
          <a:xfrm>
            <a:off x="16816050" y="7298188"/>
            <a:ext cx="6199100" cy="6199100"/>
          </a:xfrm>
          <a:prstGeom prst="rect">
            <a:avLst/>
          </a:prstGeom>
          <a:noFill/>
          <a:ln>
            <a:noFill/>
          </a:ln>
        </p:spPr>
      </p:pic>
      <p:pic>
        <p:nvPicPr>
          <p:cNvPr id="1582" name="Shape 1582"/>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pic>
        <p:nvPicPr>
          <p:cNvPr id="1583" name="Shape 1583"/>
          <p:cNvPicPr preferRelativeResize="0"/>
          <p:nvPr/>
        </p:nvPicPr>
        <p:blipFill rotWithShape="1">
          <a:blip r:embed="rId4">
            <a:alphaModFix/>
          </a:blip>
          <a:srcRect/>
          <a:stretch/>
        </p:blipFill>
        <p:spPr>
          <a:xfrm>
            <a:off x="8875681" y="10381142"/>
            <a:ext cx="947182" cy="947182"/>
          </a:xfrm>
          <a:prstGeom prst="rect">
            <a:avLst/>
          </a:prstGeom>
          <a:noFill/>
          <a:ln>
            <a:noFill/>
          </a:ln>
        </p:spPr>
      </p:pic>
      <p:pic>
        <p:nvPicPr>
          <p:cNvPr id="1584" name="Shape 1584"/>
          <p:cNvPicPr preferRelativeResize="0"/>
          <p:nvPr/>
        </p:nvPicPr>
        <p:blipFill rotWithShape="1">
          <a:blip r:embed="rId5">
            <a:alphaModFix/>
          </a:blip>
          <a:srcRect/>
          <a:stretch/>
        </p:blipFill>
        <p:spPr>
          <a:xfrm>
            <a:off x="2308150" y="11756921"/>
            <a:ext cx="947182" cy="938161"/>
          </a:xfrm>
          <a:prstGeom prst="rect">
            <a:avLst/>
          </a:prstGeom>
          <a:noFill/>
          <a:ln>
            <a:noFill/>
          </a:ln>
        </p:spPr>
      </p:pic>
      <p:pic>
        <p:nvPicPr>
          <p:cNvPr id="1585" name="Shape 1585"/>
          <p:cNvPicPr preferRelativeResize="0"/>
          <p:nvPr/>
        </p:nvPicPr>
        <p:blipFill>
          <a:blip r:embed="rId6">
            <a:alphaModFix/>
          </a:blip>
          <a:stretch>
            <a:fillRect/>
          </a:stretch>
        </p:blipFill>
        <p:spPr>
          <a:xfrm>
            <a:off x="2337521" y="10410513"/>
            <a:ext cx="888441" cy="888441"/>
          </a:xfrm>
          <a:prstGeom prst="rect">
            <a:avLst/>
          </a:prstGeom>
          <a:noFill/>
          <a:ln>
            <a:noFill/>
          </a:ln>
        </p:spPr>
      </p:pic>
      <p:sp>
        <p:nvSpPr>
          <p:cNvPr id="1586" name="Shape 1586"/>
          <p:cNvSpPr txBox="1">
            <a:spLocks noGrp="1"/>
          </p:cNvSpPr>
          <p:nvPr>
            <p:ph type="body" idx="1"/>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87" name="Shape 1587"/>
          <p:cNvSpPr txBox="1">
            <a:spLocks noGrp="1"/>
          </p:cNvSpPr>
          <p:nvPr>
            <p:ph type="body" idx="2"/>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88" name="Shape 1588"/>
          <p:cNvSpPr txBox="1">
            <a:spLocks noGrp="1"/>
          </p:cNvSpPr>
          <p:nvPr>
            <p:ph type="body" idx="3"/>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589" name="Shape 1589"/>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590" name="Shape 1590"/>
          <p:cNvSpPr txBox="1">
            <a:spLocks noGrp="1"/>
          </p:cNvSpPr>
          <p:nvPr>
            <p:ph type="subTitle" idx="4"/>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1591" name="Shape 1591"/>
          <p:cNvPicPr preferRelativeResize="0"/>
          <p:nvPr/>
        </p:nvPicPr>
        <p:blipFill rotWithShape="1">
          <a:blip r:embed="rId7">
            <a:alphaModFix/>
          </a:blip>
          <a:srcRect/>
          <a:stretch/>
        </p:blipFill>
        <p:spPr>
          <a:xfrm>
            <a:off x="8844337" y="11752149"/>
            <a:ext cx="1009875" cy="1009851"/>
          </a:xfrm>
          <a:prstGeom prst="rect">
            <a:avLst/>
          </a:prstGeom>
          <a:noFill/>
          <a:ln>
            <a:noFill/>
          </a:ln>
        </p:spPr>
      </p:pic>
      <p:sp>
        <p:nvSpPr>
          <p:cNvPr id="1592" name="Shape 1592"/>
          <p:cNvSpPr txBox="1">
            <a:spLocks noGrp="1"/>
          </p:cNvSpPr>
          <p:nvPr>
            <p:ph type="body" idx="5"/>
          </p:nvPr>
        </p:nvSpPr>
        <p:spPr>
          <a:xfrm>
            <a:off x="10207309" y="117762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Teal Title Slide + 1">
  <p:cSld name="Photo blank_1">
    <p:bg>
      <p:bgPr>
        <a:solidFill>
          <a:srgbClr val="1CE8B5"/>
        </a:solidFill>
        <a:effectLst/>
      </p:bgPr>
    </p:bg>
    <p:spTree>
      <p:nvGrpSpPr>
        <p:cNvPr id="1" name="Shape 1593"/>
        <p:cNvGrpSpPr/>
        <p:nvPr/>
      </p:nvGrpSpPr>
      <p:grpSpPr>
        <a:xfrm>
          <a:off x="0" y="0"/>
          <a:ext cx="0" cy="0"/>
          <a:chOff x="0" y="0"/>
          <a:chExt cx="0" cy="0"/>
        </a:xfrm>
      </p:grpSpPr>
      <p:pic>
        <p:nvPicPr>
          <p:cNvPr id="1594" name="Shape 1594"/>
          <p:cNvPicPr preferRelativeResize="0"/>
          <p:nvPr/>
        </p:nvPicPr>
        <p:blipFill rotWithShape="1">
          <a:blip r:embed="rId2">
            <a:alphaModFix/>
          </a:blip>
          <a:srcRect/>
          <a:stretch/>
        </p:blipFill>
        <p:spPr>
          <a:xfrm>
            <a:off x="16816050" y="7298200"/>
            <a:ext cx="6199100" cy="6199074"/>
          </a:xfrm>
          <a:prstGeom prst="rect">
            <a:avLst/>
          </a:prstGeom>
          <a:noFill/>
          <a:ln>
            <a:noFill/>
          </a:ln>
        </p:spPr>
      </p:pic>
      <p:pic>
        <p:nvPicPr>
          <p:cNvPr id="1595" name="Shape 1595"/>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
        <p:nvSpPr>
          <p:cNvPr id="1596" name="Shape 1596"/>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597" name="Shape 1597"/>
          <p:cNvSpPr txBox="1">
            <a:spLocks noGrp="1"/>
          </p:cNvSpPr>
          <p:nvPr>
            <p:ph type="subTitle" idx="1"/>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1598" name="Shape 1598"/>
          <p:cNvPicPr preferRelativeResize="0"/>
          <p:nvPr/>
        </p:nvPicPr>
        <p:blipFill rotWithShape="1">
          <a:blip r:embed="rId4">
            <a:alphaModFix/>
          </a:blip>
          <a:srcRect/>
          <a:stretch/>
        </p:blipFill>
        <p:spPr>
          <a:xfrm>
            <a:off x="2337521" y="11858313"/>
            <a:ext cx="888441" cy="888441"/>
          </a:xfrm>
          <a:prstGeom prst="rect">
            <a:avLst/>
          </a:prstGeom>
          <a:noFill/>
          <a:ln>
            <a:noFill/>
          </a:ln>
        </p:spPr>
      </p:pic>
      <p:sp>
        <p:nvSpPr>
          <p:cNvPr id="1599" name="Shape 1599"/>
          <p:cNvSpPr txBox="1">
            <a:spLocks noGrp="1"/>
          </p:cNvSpPr>
          <p:nvPr>
            <p:ph type="body" idx="2"/>
          </p:nvPr>
        </p:nvSpPr>
        <p:spPr>
          <a:xfrm>
            <a:off x="3472009" y="118890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Teal Title Slide + 2">
  <p:cSld name="Photo blank_1_1">
    <p:bg>
      <p:bgPr>
        <a:solidFill>
          <a:srgbClr val="1CE8B5"/>
        </a:solidFill>
        <a:effectLst/>
      </p:bgPr>
    </p:bg>
    <p:spTree>
      <p:nvGrpSpPr>
        <p:cNvPr id="1" name="Shape 1600"/>
        <p:cNvGrpSpPr/>
        <p:nvPr/>
      </p:nvGrpSpPr>
      <p:grpSpPr>
        <a:xfrm>
          <a:off x="0" y="0"/>
          <a:ext cx="0" cy="0"/>
          <a:chOff x="0" y="0"/>
          <a:chExt cx="0" cy="0"/>
        </a:xfrm>
      </p:grpSpPr>
      <p:pic>
        <p:nvPicPr>
          <p:cNvPr id="1601" name="Shape 1601"/>
          <p:cNvPicPr preferRelativeResize="0"/>
          <p:nvPr/>
        </p:nvPicPr>
        <p:blipFill rotWithShape="1">
          <a:blip r:embed="rId2">
            <a:alphaModFix/>
          </a:blip>
          <a:srcRect/>
          <a:stretch/>
        </p:blipFill>
        <p:spPr>
          <a:xfrm>
            <a:off x="16816050" y="7298200"/>
            <a:ext cx="6199100" cy="6199074"/>
          </a:xfrm>
          <a:prstGeom prst="rect">
            <a:avLst/>
          </a:prstGeom>
          <a:noFill/>
          <a:ln>
            <a:noFill/>
          </a:ln>
        </p:spPr>
      </p:pic>
      <p:pic>
        <p:nvPicPr>
          <p:cNvPr id="1602" name="Shape 1602"/>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sp>
        <p:nvSpPr>
          <p:cNvPr id="1603" name="Shape 1603"/>
          <p:cNvSpPr txBox="1">
            <a:spLocks noGrp="1"/>
          </p:cNvSpPr>
          <p:nvPr>
            <p:ph type="title"/>
          </p:nvPr>
        </p:nvSpPr>
        <p:spPr>
          <a:xfrm>
            <a:off x="2155750" y="72587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604" name="Shape 1604"/>
          <p:cNvSpPr txBox="1">
            <a:spLocks noGrp="1"/>
          </p:cNvSpPr>
          <p:nvPr>
            <p:ph type="subTitle" idx="1"/>
          </p:nvPr>
        </p:nvSpPr>
        <p:spPr>
          <a:xfrm>
            <a:off x="2155750" y="9197625"/>
            <a:ext cx="122067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1605" name="Shape 1605"/>
          <p:cNvPicPr preferRelativeResize="0"/>
          <p:nvPr/>
        </p:nvPicPr>
        <p:blipFill rotWithShape="1">
          <a:blip r:embed="rId4">
            <a:alphaModFix/>
          </a:blip>
          <a:srcRect/>
          <a:stretch/>
        </p:blipFill>
        <p:spPr>
          <a:xfrm>
            <a:off x="2337521" y="11858313"/>
            <a:ext cx="888441" cy="888441"/>
          </a:xfrm>
          <a:prstGeom prst="rect">
            <a:avLst/>
          </a:prstGeom>
          <a:noFill/>
          <a:ln>
            <a:noFill/>
          </a:ln>
        </p:spPr>
      </p:pic>
      <p:sp>
        <p:nvSpPr>
          <p:cNvPr id="1606" name="Shape 1606"/>
          <p:cNvSpPr txBox="1">
            <a:spLocks noGrp="1"/>
          </p:cNvSpPr>
          <p:nvPr>
            <p:ph type="body" idx="2"/>
          </p:nvPr>
        </p:nvSpPr>
        <p:spPr>
          <a:xfrm>
            <a:off x="3472009" y="118890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pic>
        <p:nvPicPr>
          <p:cNvPr id="1607" name="Shape 1607"/>
          <p:cNvPicPr preferRelativeResize="0"/>
          <p:nvPr/>
        </p:nvPicPr>
        <p:blipFill rotWithShape="1">
          <a:blip r:embed="rId5">
            <a:alphaModFix/>
          </a:blip>
          <a:srcRect/>
          <a:stretch/>
        </p:blipFill>
        <p:spPr>
          <a:xfrm>
            <a:off x="8875681" y="11828942"/>
            <a:ext cx="947182" cy="947182"/>
          </a:xfrm>
          <a:prstGeom prst="rect">
            <a:avLst/>
          </a:prstGeom>
          <a:noFill/>
          <a:ln>
            <a:noFill/>
          </a:ln>
        </p:spPr>
      </p:pic>
      <p:sp>
        <p:nvSpPr>
          <p:cNvPr id="1608" name="Shape 1608"/>
          <p:cNvSpPr txBox="1">
            <a:spLocks noGrp="1"/>
          </p:cNvSpPr>
          <p:nvPr>
            <p:ph type="body" idx="3"/>
          </p:nvPr>
        </p:nvSpPr>
        <p:spPr>
          <a:xfrm>
            <a:off x="10207309" y="118969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Teal Title Slide + 3">
  <p:cSld name="Photo blank_1_1_1">
    <p:bg>
      <p:bgPr>
        <a:solidFill>
          <a:srgbClr val="1CE8B5"/>
        </a:solidFill>
        <a:effectLst/>
      </p:bgPr>
    </p:bg>
    <p:spTree>
      <p:nvGrpSpPr>
        <p:cNvPr id="1" name="Shape 1609"/>
        <p:cNvGrpSpPr/>
        <p:nvPr/>
      </p:nvGrpSpPr>
      <p:grpSpPr>
        <a:xfrm>
          <a:off x="0" y="0"/>
          <a:ext cx="0" cy="0"/>
          <a:chOff x="0" y="0"/>
          <a:chExt cx="0" cy="0"/>
        </a:xfrm>
      </p:grpSpPr>
      <p:pic>
        <p:nvPicPr>
          <p:cNvPr id="1610" name="Shape 1610"/>
          <p:cNvPicPr preferRelativeResize="0"/>
          <p:nvPr/>
        </p:nvPicPr>
        <p:blipFill rotWithShape="1">
          <a:blip r:embed="rId2">
            <a:alphaModFix/>
          </a:blip>
          <a:srcRect/>
          <a:stretch/>
        </p:blipFill>
        <p:spPr>
          <a:xfrm>
            <a:off x="16816050" y="7298200"/>
            <a:ext cx="6199100" cy="6199074"/>
          </a:xfrm>
          <a:prstGeom prst="rect">
            <a:avLst/>
          </a:prstGeom>
          <a:noFill/>
          <a:ln>
            <a:noFill/>
          </a:ln>
        </p:spPr>
      </p:pic>
      <p:pic>
        <p:nvPicPr>
          <p:cNvPr id="1611" name="Shape 1611"/>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pic>
        <p:nvPicPr>
          <p:cNvPr id="1612" name="Shape 1612"/>
          <p:cNvPicPr preferRelativeResize="0"/>
          <p:nvPr/>
        </p:nvPicPr>
        <p:blipFill rotWithShape="1">
          <a:blip r:embed="rId4">
            <a:alphaModFix/>
          </a:blip>
          <a:srcRect/>
          <a:stretch/>
        </p:blipFill>
        <p:spPr>
          <a:xfrm>
            <a:off x="8875681" y="10381142"/>
            <a:ext cx="947182" cy="947182"/>
          </a:xfrm>
          <a:prstGeom prst="rect">
            <a:avLst/>
          </a:prstGeom>
          <a:noFill/>
          <a:ln>
            <a:noFill/>
          </a:ln>
        </p:spPr>
      </p:pic>
      <p:pic>
        <p:nvPicPr>
          <p:cNvPr id="1613" name="Shape 1613"/>
          <p:cNvPicPr preferRelativeResize="0"/>
          <p:nvPr/>
        </p:nvPicPr>
        <p:blipFill rotWithShape="1">
          <a:blip r:embed="rId5">
            <a:alphaModFix/>
          </a:blip>
          <a:srcRect/>
          <a:stretch/>
        </p:blipFill>
        <p:spPr>
          <a:xfrm>
            <a:off x="2308150" y="11756921"/>
            <a:ext cx="947182" cy="938161"/>
          </a:xfrm>
          <a:prstGeom prst="rect">
            <a:avLst/>
          </a:prstGeom>
          <a:noFill/>
          <a:ln>
            <a:noFill/>
          </a:ln>
        </p:spPr>
      </p:pic>
      <p:pic>
        <p:nvPicPr>
          <p:cNvPr id="1614" name="Shape 1614"/>
          <p:cNvPicPr preferRelativeResize="0"/>
          <p:nvPr/>
        </p:nvPicPr>
        <p:blipFill rotWithShape="1">
          <a:blip r:embed="rId6">
            <a:alphaModFix/>
          </a:blip>
          <a:srcRect/>
          <a:stretch/>
        </p:blipFill>
        <p:spPr>
          <a:xfrm>
            <a:off x="2337521" y="10410513"/>
            <a:ext cx="888441" cy="888441"/>
          </a:xfrm>
          <a:prstGeom prst="rect">
            <a:avLst/>
          </a:prstGeom>
          <a:noFill/>
          <a:ln>
            <a:noFill/>
          </a:ln>
        </p:spPr>
      </p:pic>
      <p:sp>
        <p:nvSpPr>
          <p:cNvPr id="1615" name="Shape 1615"/>
          <p:cNvSpPr txBox="1">
            <a:spLocks noGrp="1"/>
          </p:cNvSpPr>
          <p:nvPr>
            <p:ph type="body" idx="1"/>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616" name="Shape 1616"/>
          <p:cNvSpPr txBox="1">
            <a:spLocks noGrp="1"/>
          </p:cNvSpPr>
          <p:nvPr>
            <p:ph type="body" idx="2"/>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617" name="Shape 1617"/>
          <p:cNvSpPr txBox="1">
            <a:spLocks noGrp="1"/>
          </p:cNvSpPr>
          <p:nvPr>
            <p:ph type="body" idx="3"/>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618" name="Shape 1618"/>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619" name="Shape 1619"/>
          <p:cNvSpPr txBox="1">
            <a:spLocks noGrp="1"/>
          </p:cNvSpPr>
          <p:nvPr>
            <p:ph type="subTitle" idx="4"/>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Teal Title Slide + 4">
  <p:cSld name="Photo blank_1_1_1_1_1">
    <p:bg>
      <p:bgPr>
        <a:solidFill>
          <a:srgbClr val="1CE8B5"/>
        </a:solidFill>
        <a:effectLst/>
      </p:bgPr>
    </p:bg>
    <p:spTree>
      <p:nvGrpSpPr>
        <p:cNvPr id="1" name="Shape 1620"/>
        <p:cNvGrpSpPr/>
        <p:nvPr/>
      </p:nvGrpSpPr>
      <p:grpSpPr>
        <a:xfrm>
          <a:off x="0" y="0"/>
          <a:ext cx="0" cy="0"/>
          <a:chOff x="0" y="0"/>
          <a:chExt cx="0" cy="0"/>
        </a:xfrm>
      </p:grpSpPr>
      <p:pic>
        <p:nvPicPr>
          <p:cNvPr id="1621" name="Shape 1621"/>
          <p:cNvPicPr preferRelativeResize="0"/>
          <p:nvPr/>
        </p:nvPicPr>
        <p:blipFill rotWithShape="1">
          <a:blip r:embed="rId2">
            <a:alphaModFix/>
          </a:blip>
          <a:srcRect/>
          <a:stretch/>
        </p:blipFill>
        <p:spPr>
          <a:xfrm>
            <a:off x="16816050" y="7298200"/>
            <a:ext cx="6199100" cy="6199074"/>
          </a:xfrm>
          <a:prstGeom prst="rect">
            <a:avLst/>
          </a:prstGeom>
          <a:noFill/>
          <a:ln>
            <a:noFill/>
          </a:ln>
        </p:spPr>
      </p:pic>
      <p:pic>
        <p:nvPicPr>
          <p:cNvPr id="1622" name="Shape 1622"/>
          <p:cNvPicPr preferRelativeResize="0"/>
          <p:nvPr/>
        </p:nvPicPr>
        <p:blipFill rotWithShape="1">
          <a:blip r:embed="rId3">
            <a:alphaModFix/>
          </a:blip>
          <a:srcRect t="14285" b="14285"/>
          <a:stretch/>
        </p:blipFill>
        <p:spPr>
          <a:xfrm>
            <a:off x="1741725" y="557463"/>
            <a:ext cx="2344475" cy="1674600"/>
          </a:xfrm>
          <a:prstGeom prst="rect">
            <a:avLst/>
          </a:prstGeom>
          <a:noFill/>
          <a:ln>
            <a:noFill/>
          </a:ln>
        </p:spPr>
      </p:pic>
      <p:pic>
        <p:nvPicPr>
          <p:cNvPr id="1623" name="Shape 1623"/>
          <p:cNvPicPr preferRelativeResize="0"/>
          <p:nvPr/>
        </p:nvPicPr>
        <p:blipFill rotWithShape="1">
          <a:blip r:embed="rId4">
            <a:alphaModFix/>
          </a:blip>
          <a:srcRect/>
          <a:stretch/>
        </p:blipFill>
        <p:spPr>
          <a:xfrm>
            <a:off x="8875681" y="10381142"/>
            <a:ext cx="947182" cy="947182"/>
          </a:xfrm>
          <a:prstGeom prst="rect">
            <a:avLst/>
          </a:prstGeom>
          <a:noFill/>
          <a:ln>
            <a:noFill/>
          </a:ln>
        </p:spPr>
      </p:pic>
      <p:pic>
        <p:nvPicPr>
          <p:cNvPr id="1624" name="Shape 1624"/>
          <p:cNvPicPr preferRelativeResize="0"/>
          <p:nvPr/>
        </p:nvPicPr>
        <p:blipFill rotWithShape="1">
          <a:blip r:embed="rId5">
            <a:alphaModFix/>
          </a:blip>
          <a:srcRect/>
          <a:stretch/>
        </p:blipFill>
        <p:spPr>
          <a:xfrm>
            <a:off x="2308150" y="11756921"/>
            <a:ext cx="947182" cy="938161"/>
          </a:xfrm>
          <a:prstGeom prst="rect">
            <a:avLst/>
          </a:prstGeom>
          <a:noFill/>
          <a:ln>
            <a:noFill/>
          </a:ln>
        </p:spPr>
      </p:pic>
      <p:pic>
        <p:nvPicPr>
          <p:cNvPr id="1625" name="Shape 1625"/>
          <p:cNvPicPr preferRelativeResize="0"/>
          <p:nvPr/>
        </p:nvPicPr>
        <p:blipFill rotWithShape="1">
          <a:blip r:embed="rId6">
            <a:alphaModFix/>
          </a:blip>
          <a:srcRect/>
          <a:stretch/>
        </p:blipFill>
        <p:spPr>
          <a:xfrm>
            <a:off x="2337521" y="10410513"/>
            <a:ext cx="888441" cy="888441"/>
          </a:xfrm>
          <a:prstGeom prst="rect">
            <a:avLst/>
          </a:prstGeom>
          <a:noFill/>
          <a:ln>
            <a:noFill/>
          </a:ln>
        </p:spPr>
      </p:pic>
      <p:sp>
        <p:nvSpPr>
          <p:cNvPr id="1626" name="Shape 1626"/>
          <p:cNvSpPr txBox="1">
            <a:spLocks noGrp="1"/>
          </p:cNvSpPr>
          <p:nvPr>
            <p:ph type="body" idx="1"/>
          </p:nvPr>
        </p:nvSpPr>
        <p:spPr>
          <a:xfrm>
            <a:off x="3472009" y="1044128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627" name="Shape 1627"/>
          <p:cNvSpPr txBox="1">
            <a:spLocks noGrp="1"/>
          </p:cNvSpPr>
          <p:nvPr>
            <p:ph type="body" idx="2"/>
          </p:nvPr>
        </p:nvSpPr>
        <p:spPr>
          <a:xfrm>
            <a:off x="3472009" y="11829791"/>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628" name="Shape 1628"/>
          <p:cNvSpPr txBox="1">
            <a:spLocks noGrp="1"/>
          </p:cNvSpPr>
          <p:nvPr>
            <p:ph type="body" idx="3"/>
          </p:nvPr>
        </p:nvSpPr>
        <p:spPr>
          <a:xfrm>
            <a:off x="10207309" y="10449189"/>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
        <p:nvSpPr>
          <p:cNvPr id="1629" name="Shape 1629"/>
          <p:cNvSpPr txBox="1">
            <a:spLocks noGrp="1"/>
          </p:cNvSpPr>
          <p:nvPr>
            <p:ph type="title"/>
          </p:nvPr>
        </p:nvSpPr>
        <p:spPr>
          <a:xfrm>
            <a:off x="2155750" y="5810925"/>
            <a:ext cx="12977400" cy="19389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630" name="Shape 1630"/>
          <p:cNvSpPr txBox="1">
            <a:spLocks noGrp="1"/>
          </p:cNvSpPr>
          <p:nvPr>
            <p:ph type="subTitle" idx="4"/>
          </p:nvPr>
        </p:nvSpPr>
        <p:spPr>
          <a:xfrm>
            <a:off x="2155750" y="7749825"/>
            <a:ext cx="13245900" cy="15456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pic>
        <p:nvPicPr>
          <p:cNvPr id="1631" name="Shape 1631"/>
          <p:cNvPicPr preferRelativeResize="0"/>
          <p:nvPr/>
        </p:nvPicPr>
        <p:blipFill rotWithShape="1">
          <a:blip r:embed="rId7">
            <a:alphaModFix/>
          </a:blip>
          <a:srcRect/>
          <a:stretch/>
        </p:blipFill>
        <p:spPr>
          <a:xfrm>
            <a:off x="8844337" y="11752149"/>
            <a:ext cx="1009875" cy="1009851"/>
          </a:xfrm>
          <a:prstGeom prst="rect">
            <a:avLst/>
          </a:prstGeom>
          <a:noFill/>
          <a:ln>
            <a:noFill/>
          </a:ln>
        </p:spPr>
      </p:pic>
      <p:sp>
        <p:nvSpPr>
          <p:cNvPr id="1632" name="Shape 1632"/>
          <p:cNvSpPr txBox="1">
            <a:spLocks noGrp="1"/>
          </p:cNvSpPr>
          <p:nvPr>
            <p:ph type="body" idx="5"/>
          </p:nvPr>
        </p:nvSpPr>
        <p:spPr>
          <a:xfrm>
            <a:off x="10207309" y="11776273"/>
            <a:ext cx="4155000" cy="7263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FFFFFF"/>
              </a:buClr>
              <a:buSzPts val="4000"/>
              <a:buChar char="●"/>
              <a:defRPr>
                <a:solidFill>
                  <a:srgbClr val="FFFFFF"/>
                </a:solidFill>
              </a:defRPr>
            </a:lvl1pPr>
            <a:lvl2pPr marL="914400" lvl="1" indent="-482600" rtl="0">
              <a:spcBef>
                <a:spcPts val="0"/>
              </a:spcBef>
              <a:spcAft>
                <a:spcPts val="0"/>
              </a:spcAft>
              <a:buClr>
                <a:srgbClr val="FFFFFF"/>
              </a:buClr>
              <a:buSzPts val="4000"/>
              <a:buChar char="○"/>
              <a:defRPr>
                <a:solidFill>
                  <a:srgbClr val="FFFFFF"/>
                </a:solidFill>
              </a:defRPr>
            </a:lvl2pPr>
            <a:lvl3pPr marL="1371600" lvl="2" indent="-482600" rtl="0">
              <a:spcBef>
                <a:spcPts val="0"/>
              </a:spcBef>
              <a:spcAft>
                <a:spcPts val="0"/>
              </a:spcAft>
              <a:buClr>
                <a:srgbClr val="FFFFFF"/>
              </a:buClr>
              <a:buSzPts val="4000"/>
              <a:buChar char="■"/>
              <a:defRPr>
                <a:solidFill>
                  <a:srgbClr val="FFFFFF"/>
                </a:solidFill>
              </a:defRPr>
            </a:lvl3pPr>
            <a:lvl4pPr marL="1828800" lvl="3" indent="-482600" rtl="0">
              <a:spcBef>
                <a:spcPts val="0"/>
              </a:spcBef>
              <a:spcAft>
                <a:spcPts val="0"/>
              </a:spcAft>
              <a:buClr>
                <a:srgbClr val="FFFFFF"/>
              </a:buClr>
              <a:buSzPts val="4000"/>
              <a:buChar char="●"/>
              <a:defRPr>
                <a:solidFill>
                  <a:srgbClr val="FFFFFF"/>
                </a:solidFill>
              </a:defRPr>
            </a:lvl4pPr>
            <a:lvl5pPr marL="2286000" lvl="4" indent="-482600" rtl="0">
              <a:spcBef>
                <a:spcPts val="0"/>
              </a:spcBef>
              <a:spcAft>
                <a:spcPts val="0"/>
              </a:spcAft>
              <a:buClr>
                <a:srgbClr val="FFFFFF"/>
              </a:buClr>
              <a:buSzPts val="4000"/>
              <a:buChar char="○"/>
              <a:defRPr>
                <a:solidFill>
                  <a:srgbClr val="FFFFFF"/>
                </a:solidFill>
              </a:defRPr>
            </a:lvl5pPr>
            <a:lvl6pPr marL="2743200" lvl="5" indent="-482600" rtl="0">
              <a:spcBef>
                <a:spcPts val="0"/>
              </a:spcBef>
              <a:spcAft>
                <a:spcPts val="0"/>
              </a:spcAft>
              <a:buClr>
                <a:srgbClr val="FFFFFF"/>
              </a:buClr>
              <a:buSzPts val="4000"/>
              <a:buChar char="■"/>
              <a:defRPr>
                <a:solidFill>
                  <a:srgbClr val="FFFFFF"/>
                </a:solidFill>
              </a:defRPr>
            </a:lvl6pPr>
            <a:lvl7pPr marL="3200400" lvl="6" indent="-482600" rtl="0">
              <a:spcBef>
                <a:spcPts val="0"/>
              </a:spcBef>
              <a:spcAft>
                <a:spcPts val="0"/>
              </a:spcAft>
              <a:buClr>
                <a:srgbClr val="FFFFFF"/>
              </a:buClr>
              <a:buSzPts val="4000"/>
              <a:buChar char="●"/>
              <a:defRPr>
                <a:solidFill>
                  <a:srgbClr val="FFFFFF"/>
                </a:solidFill>
              </a:defRPr>
            </a:lvl7pPr>
            <a:lvl8pPr marL="3657600" lvl="7" indent="-482600" rtl="0">
              <a:spcBef>
                <a:spcPts val="0"/>
              </a:spcBef>
              <a:spcAft>
                <a:spcPts val="0"/>
              </a:spcAft>
              <a:buClr>
                <a:srgbClr val="FFFFFF"/>
              </a:buClr>
              <a:buSzPts val="4000"/>
              <a:buChar char="○"/>
              <a:defRPr>
                <a:solidFill>
                  <a:srgbClr val="FFFFFF"/>
                </a:solidFill>
              </a:defRPr>
            </a:lvl8pPr>
            <a:lvl9pPr marL="4114800" lvl="8" indent="-482600" rtl="0">
              <a:spcBef>
                <a:spcPts val="0"/>
              </a:spcBef>
              <a:spcAft>
                <a:spcPts val="0"/>
              </a:spcAft>
              <a:buClr>
                <a:srgbClr val="FFFFFF"/>
              </a:buClr>
              <a:buSzPts val="4000"/>
              <a:buChar char="■"/>
              <a:defRPr>
                <a:solidFill>
                  <a:srgbClr val="FFFFFF"/>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 Title">
  <p:cSld name="TITLE_2">
    <p:spTree>
      <p:nvGrpSpPr>
        <p:cNvPr id="1" name="Shape 1633"/>
        <p:cNvGrpSpPr/>
        <p:nvPr/>
      </p:nvGrpSpPr>
      <p:grpSpPr>
        <a:xfrm>
          <a:off x="0" y="0"/>
          <a:ext cx="0" cy="0"/>
          <a:chOff x="0" y="0"/>
          <a:chExt cx="0" cy="0"/>
        </a:xfrm>
      </p:grpSpPr>
      <p:sp>
        <p:nvSpPr>
          <p:cNvPr id="1634" name="Shape 1634"/>
          <p:cNvSpPr txBox="1">
            <a:spLocks noGrp="1"/>
          </p:cNvSpPr>
          <p:nvPr>
            <p:ph type="title"/>
          </p:nvPr>
        </p:nvSpPr>
        <p:spPr>
          <a:xfrm>
            <a:off x="445600" y="1393000"/>
            <a:ext cx="17637600" cy="2015100"/>
          </a:xfrm>
          <a:prstGeom prst="rect">
            <a:avLst/>
          </a:prstGeom>
        </p:spPr>
        <p:txBody>
          <a:bodyPr spcFirstLastPara="1" wrap="square" lIns="243800" tIns="243800" rIns="243800" bIns="243800" anchor="t" anchorCtr="0"/>
          <a:lstStyle>
            <a:lvl1pPr marL="0" marR="0" lvl="0" indent="0" algn="l" rtl="0">
              <a:lnSpc>
                <a:spcPct val="100000"/>
              </a:lnSpc>
              <a:spcBef>
                <a:spcPts val="0"/>
              </a:spcBef>
              <a:spcAft>
                <a:spcPts val="0"/>
              </a:spcAft>
              <a:buClr>
                <a:srgbClr val="000000"/>
              </a:buClr>
              <a:buSzPts val="2900"/>
              <a:buNone/>
              <a:defRPr sz="6900">
                <a:solidFill>
                  <a:srgbClr val="666666"/>
                </a:solidFill>
                <a:latin typeface="Roboto"/>
                <a:ea typeface="Roboto"/>
                <a:cs typeface="Roboto"/>
                <a:sym typeface="Roboto"/>
              </a:defRPr>
            </a:lvl1pPr>
            <a:lvl2pPr lvl="1" rtl="0">
              <a:spcBef>
                <a:spcPts val="0"/>
              </a:spcBef>
              <a:spcAft>
                <a:spcPts val="0"/>
              </a:spcAft>
              <a:buSzPts val="3700"/>
              <a:buChar char="○"/>
              <a:defRPr sz="3700"/>
            </a:lvl2pPr>
            <a:lvl3pPr lvl="2" rtl="0">
              <a:spcBef>
                <a:spcPts val="0"/>
              </a:spcBef>
              <a:spcAft>
                <a:spcPts val="0"/>
              </a:spcAft>
              <a:buSzPts val="3700"/>
              <a:buChar char="■"/>
              <a:defRPr sz="3700"/>
            </a:lvl3pPr>
            <a:lvl4pPr lvl="3" rtl="0">
              <a:spcBef>
                <a:spcPts val="0"/>
              </a:spcBef>
              <a:spcAft>
                <a:spcPts val="0"/>
              </a:spcAft>
              <a:buSzPts val="3700"/>
              <a:buChar char="●"/>
              <a:defRPr sz="3700"/>
            </a:lvl4pPr>
            <a:lvl5pPr lvl="4" rtl="0">
              <a:spcBef>
                <a:spcPts val="0"/>
              </a:spcBef>
              <a:spcAft>
                <a:spcPts val="0"/>
              </a:spcAft>
              <a:buSzPts val="3700"/>
              <a:buChar char="○"/>
              <a:defRPr sz="3700"/>
            </a:lvl5pPr>
            <a:lvl6pPr lvl="5" rtl="0">
              <a:spcBef>
                <a:spcPts val="0"/>
              </a:spcBef>
              <a:spcAft>
                <a:spcPts val="0"/>
              </a:spcAft>
              <a:buSzPts val="3700"/>
              <a:buChar char="■"/>
              <a:defRPr sz="3700"/>
            </a:lvl6pPr>
            <a:lvl7pPr lvl="6" rtl="0">
              <a:spcBef>
                <a:spcPts val="0"/>
              </a:spcBef>
              <a:spcAft>
                <a:spcPts val="0"/>
              </a:spcAft>
              <a:buSzPts val="3700"/>
              <a:buChar char="●"/>
              <a:defRPr sz="3700"/>
            </a:lvl7pPr>
            <a:lvl8pPr lvl="7" rtl="0">
              <a:spcBef>
                <a:spcPts val="0"/>
              </a:spcBef>
              <a:spcAft>
                <a:spcPts val="0"/>
              </a:spcAft>
              <a:buSzPts val="3700"/>
              <a:buChar char="○"/>
              <a:defRPr sz="3700"/>
            </a:lvl8pPr>
            <a:lvl9pPr lvl="8" rtl="0">
              <a:spcBef>
                <a:spcPts val="0"/>
              </a:spcBef>
              <a:spcAft>
                <a:spcPts val="0"/>
              </a:spcAft>
              <a:buSzPts val="3700"/>
              <a:buChar char="■"/>
              <a:defRPr sz="3700"/>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Default">
  <p:cSld name="WS slide copy">
    <p:spTree>
      <p:nvGrpSpPr>
        <p:cNvPr id="1" name="Shape 1639"/>
        <p:cNvGrpSpPr/>
        <p:nvPr/>
      </p:nvGrpSpPr>
      <p:grpSpPr>
        <a:xfrm>
          <a:off x="0" y="0"/>
          <a:ext cx="0" cy="0"/>
          <a:chOff x="0" y="0"/>
          <a:chExt cx="0" cy="0"/>
        </a:xfrm>
      </p:grpSpPr>
      <p:sp>
        <p:nvSpPr>
          <p:cNvPr id="1640" name="Shape 1640"/>
          <p:cNvSpPr txBox="1">
            <a:spLocks noGrp="1"/>
          </p:cNvSpPr>
          <p:nvPr>
            <p:ph type="sldNum" idx="12"/>
          </p:nvPr>
        </p:nvSpPr>
        <p:spPr>
          <a:xfrm>
            <a:off x="42655747" y="28827984"/>
            <a:ext cx="10923900" cy="1402500"/>
          </a:xfrm>
          <a:prstGeom prst="rect">
            <a:avLst/>
          </a:prstGeom>
          <a:noFill/>
          <a:ln>
            <a:noFill/>
          </a:ln>
        </p:spPr>
        <p:txBody>
          <a:bodyPr spcFirstLastPara="1" wrap="square" lIns="32925" tIns="32925" rIns="32925" bIns="32925" anchor="ctr" anchorCtr="0">
            <a:noAutofit/>
          </a:bodyPr>
          <a:lstStyle>
            <a:lvl1pPr marL="0" marR="0" lvl="0"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p:cSld name="WS slide copy_1">
    <p:spTree>
      <p:nvGrpSpPr>
        <p:cNvPr id="1" name="Shape 1641"/>
        <p:cNvGrpSpPr/>
        <p:nvPr/>
      </p:nvGrpSpPr>
      <p:grpSpPr>
        <a:xfrm>
          <a:off x="0" y="0"/>
          <a:ext cx="0" cy="0"/>
          <a:chOff x="0" y="0"/>
          <a:chExt cx="0" cy="0"/>
        </a:xfrm>
      </p:grpSpPr>
      <p:sp>
        <p:nvSpPr>
          <p:cNvPr id="1642" name="Shape 1642"/>
          <p:cNvSpPr txBox="1">
            <a:spLocks noGrp="1"/>
          </p:cNvSpPr>
          <p:nvPr>
            <p:ph type="sldNum" idx="12"/>
          </p:nvPr>
        </p:nvSpPr>
        <p:spPr>
          <a:xfrm>
            <a:off x="42655747" y="28827984"/>
            <a:ext cx="10923900" cy="1402500"/>
          </a:xfrm>
          <a:prstGeom prst="rect">
            <a:avLst/>
          </a:prstGeom>
          <a:noFill/>
          <a:ln>
            <a:noFill/>
          </a:ln>
        </p:spPr>
        <p:txBody>
          <a:bodyPr spcFirstLastPara="1" wrap="square" lIns="32925" tIns="32925" rIns="32925" bIns="32925" anchor="ctr" anchorCtr="0">
            <a:noAutofit/>
          </a:bodyPr>
          <a:lstStyle>
            <a:lvl1pPr marL="0" marR="0" lvl="0"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lank 2">
  <p:cSld name="TITLE_3">
    <p:spTree>
      <p:nvGrpSpPr>
        <p:cNvPr id="1" name="Shape 1643"/>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INTERNAL INSTRUCTIONS">
  <p:cSld name="TITLE_AND_BODY_1">
    <p:bg>
      <p:bgPr>
        <a:solidFill>
          <a:srgbClr val="B71C1C"/>
        </a:solidFill>
        <a:effectLst/>
      </p:bgPr>
    </p:bg>
    <p:spTree>
      <p:nvGrpSpPr>
        <p:cNvPr id="1" name="Shape 16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l Slide">
  <p:cSld name="CUSTOM_1_1_1">
    <p:bg>
      <p:bgPr>
        <a:solidFill>
          <a:srgbClr val="1CE8B5"/>
        </a:solidFill>
        <a:effectLst/>
      </p:bgPr>
    </p:bg>
    <p:spTree>
      <p:nvGrpSpPr>
        <p:cNvPr id="1" name="Shape 102"/>
        <p:cNvGrpSpPr/>
        <p:nvPr/>
      </p:nvGrpSpPr>
      <p:grpSpPr>
        <a:xfrm>
          <a:off x="0" y="0"/>
          <a:ext cx="0" cy="0"/>
          <a:chOff x="0" y="0"/>
          <a:chExt cx="0" cy="0"/>
        </a:xfrm>
      </p:grpSpPr>
      <p:pic>
        <p:nvPicPr>
          <p:cNvPr id="103" name="Shape 103"/>
          <p:cNvPicPr preferRelativeResize="0"/>
          <p:nvPr/>
        </p:nvPicPr>
        <p:blipFill rotWithShape="1">
          <a:blip r:embed="rId2">
            <a:alphaModFix/>
          </a:blip>
          <a:srcRect t="17669" b="17676"/>
          <a:stretch/>
        </p:blipFill>
        <p:spPr>
          <a:xfrm>
            <a:off x="19900657" y="11889144"/>
            <a:ext cx="2745098" cy="949099"/>
          </a:xfrm>
          <a:prstGeom prst="rect">
            <a:avLst/>
          </a:prstGeom>
          <a:noFill/>
          <a:ln>
            <a:noFill/>
          </a:ln>
        </p:spPr>
      </p:pic>
      <p:sp>
        <p:nvSpPr>
          <p:cNvPr id="104" name="Shape 104"/>
          <p:cNvSpPr txBox="1">
            <a:spLocks noGrp="1"/>
          </p:cNvSpPr>
          <p:nvPr>
            <p:ph type="title"/>
          </p:nvPr>
        </p:nvSpPr>
        <p:spPr>
          <a:xfrm>
            <a:off x="2160800" y="3291925"/>
            <a:ext cx="18346200" cy="2410200"/>
          </a:xfrm>
          <a:prstGeom prst="rect">
            <a:avLst/>
          </a:prstGeom>
        </p:spPr>
        <p:txBody>
          <a:bodyPr spcFirstLastPara="1" wrap="square" lIns="91425" tIns="91425" rIns="91425" bIns="91425" anchor="t" anchorCtr="0"/>
          <a:lstStyle>
            <a:lvl1pPr lvl="0" rtl="0">
              <a:lnSpc>
                <a:spcPct val="115000"/>
              </a:lnSpc>
              <a:spcBef>
                <a:spcPts val="0"/>
              </a:spcBef>
              <a:spcAft>
                <a:spcPts val="0"/>
              </a:spcAft>
              <a:buNone/>
              <a:defRPr sz="10800">
                <a:solidFill>
                  <a:srgbClr val="536DFE"/>
                </a:solidFill>
                <a:latin typeface="Google Sans"/>
                <a:ea typeface="Google Sans"/>
                <a:cs typeface="Google Sans"/>
                <a:sym typeface="Google Sans"/>
              </a:defRPr>
            </a:lvl1pPr>
            <a:lvl2pPr lvl="1" rtl="0">
              <a:spcBef>
                <a:spcPts val="0"/>
              </a:spcBef>
              <a:spcAft>
                <a:spcPts val="0"/>
              </a:spcAft>
              <a:buNone/>
              <a:defRPr sz="10800">
                <a:solidFill>
                  <a:srgbClr val="536DFE"/>
                </a:solidFill>
                <a:latin typeface="Google Sans"/>
                <a:ea typeface="Google Sans"/>
                <a:cs typeface="Google Sans"/>
                <a:sym typeface="Google Sans"/>
              </a:defRPr>
            </a:lvl2pPr>
            <a:lvl3pPr lvl="2" rtl="0">
              <a:spcBef>
                <a:spcPts val="0"/>
              </a:spcBef>
              <a:spcAft>
                <a:spcPts val="0"/>
              </a:spcAft>
              <a:buNone/>
              <a:defRPr sz="10800">
                <a:solidFill>
                  <a:srgbClr val="536DFE"/>
                </a:solidFill>
                <a:latin typeface="Google Sans"/>
                <a:ea typeface="Google Sans"/>
                <a:cs typeface="Google Sans"/>
                <a:sym typeface="Google Sans"/>
              </a:defRPr>
            </a:lvl3pPr>
            <a:lvl4pPr lvl="3" rtl="0">
              <a:spcBef>
                <a:spcPts val="0"/>
              </a:spcBef>
              <a:spcAft>
                <a:spcPts val="0"/>
              </a:spcAft>
              <a:buNone/>
              <a:defRPr sz="10800">
                <a:solidFill>
                  <a:srgbClr val="536DFE"/>
                </a:solidFill>
                <a:latin typeface="Google Sans"/>
                <a:ea typeface="Google Sans"/>
                <a:cs typeface="Google Sans"/>
                <a:sym typeface="Google Sans"/>
              </a:defRPr>
            </a:lvl4pPr>
            <a:lvl5pPr lvl="4" rtl="0">
              <a:spcBef>
                <a:spcPts val="0"/>
              </a:spcBef>
              <a:spcAft>
                <a:spcPts val="0"/>
              </a:spcAft>
              <a:buNone/>
              <a:defRPr sz="10800">
                <a:solidFill>
                  <a:srgbClr val="536DFE"/>
                </a:solidFill>
                <a:latin typeface="Google Sans"/>
                <a:ea typeface="Google Sans"/>
                <a:cs typeface="Google Sans"/>
                <a:sym typeface="Google Sans"/>
              </a:defRPr>
            </a:lvl5pPr>
            <a:lvl6pPr lvl="5" rtl="0">
              <a:spcBef>
                <a:spcPts val="0"/>
              </a:spcBef>
              <a:spcAft>
                <a:spcPts val="0"/>
              </a:spcAft>
              <a:buNone/>
              <a:defRPr sz="10800">
                <a:solidFill>
                  <a:srgbClr val="536DFE"/>
                </a:solidFill>
                <a:latin typeface="Google Sans"/>
                <a:ea typeface="Google Sans"/>
                <a:cs typeface="Google Sans"/>
                <a:sym typeface="Google Sans"/>
              </a:defRPr>
            </a:lvl6pPr>
            <a:lvl7pPr lvl="6" rtl="0">
              <a:spcBef>
                <a:spcPts val="0"/>
              </a:spcBef>
              <a:spcAft>
                <a:spcPts val="0"/>
              </a:spcAft>
              <a:buNone/>
              <a:defRPr sz="10800">
                <a:solidFill>
                  <a:srgbClr val="536DFE"/>
                </a:solidFill>
                <a:latin typeface="Google Sans"/>
                <a:ea typeface="Google Sans"/>
                <a:cs typeface="Google Sans"/>
                <a:sym typeface="Google Sans"/>
              </a:defRPr>
            </a:lvl7pPr>
            <a:lvl8pPr lvl="7" rtl="0">
              <a:spcBef>
                <a:spcPts val="0"/>
              </a:spcBef>
              <a:spcAft>
                <a:spcPts val="0"/>
              </a:spcAft>
              <a:buNone/>
              <a:defRPr sz="10800">
                <a:solidFill>
                  <a:srgbClr val="536DFE"/>
                </a:solidFill>
                <a:latin typeface="Google Sans"/>
                <a:ea typeface="Google Sans"/>
                <a:cs typeface="Google Sans"/>
                <a:sym typeface="Google Sans"/>
              </a:defRPr>
            </a:lvl8pPr>
            <a:lvl9pPr lvl="8" rtl="0">
              <a:spcBef>
                <a:spcPts val="0"/>
              </a:spcBef>
              <a:spcAft>
                <a:spcPts val="0"/>
              </a:spcAft>
              <a:buNone/>
              <a:defRPr sz="10800">
                <a:solidFill>
                  <a:srgbClr val="536DFE"/>
                </a:solidFill>
                <a:latin typeface="Google Sans"/>
                <a:ea typeface="Google Sans"/>
                <a:cs typeface="Google Sans"/>
                <a:sym typeface="Google Sans"/>
              </a:defRPr>
            </a:lvl9pPr>
          </a:lstStyle>
          <a:p>
            <a:endParaRPr/>
          </a:p>
        </p:txBody>
      </p:sp>
      <p:sp>
        <p:nvSpPr>
          <p:cNvPr id="105" name="Shape 105"/>
          <p:cNvSpPr txBox="1">
            <a:spLocks noGrp="1"/>
          </p:cNvSpPr>
          <p:nvPr>
            <p:ph type="subTitle" idx="1"/>
          </p:nvPr>
        </p:nvSpPr>
        <p:spPr>
          <a:xfrm>
            <a:off x="2160800" y="5397425"/>
            <a:ext cx="19779900" cy="1326300"/>
          </a:xfrm>
          <a:prstGeom prst="rect">
            <a:avLst/>
          </a:prstGeom>
        </p:spPr>
        <p:txBody>
          <a:bodyPr spcFirstLastPara="1" wrap="square" lIns="91425" tIns="91425" rIns="91425" bIns="91425" anchor="t" anchorCtr="0"/>
          <a:lstStyle>
            <a:lvl1pPr lvl="0" rtl="0">
              <a:lnSpc>
                <a:spcPct val="150000"/>
              </a:lnSpc>
              <a:spcBef>
                <a:spcPts val="0"/>
              </a:spcBef>
              <a:spcAft>
                <a:spcPts val="0"/>
              </a:spcAft>
              <a:buNone/>
              <a:defRPr sz="6400">
                <a:solidFill>
                  <a:srgbClr val="536DFE"/>
                </a:solidFill>
                <a:latin typeface="Google Sans"/>
                <a:ea typeface="Google Sans"/>
                <a:cs typeface="Google Sans"/>
                <a:sym typeface="Google Sans"/>
              </a:defRPr>
            </a:lvl1pPr>
            <a:lvl2pPr lvl="1" rtl="0">
              <a:spcBef>
                <a:spcPts val="0"/>
              </a:spcBef>
              <a:spcAft>
                <a:spcPts val="0"/>
              </a:spcAft>
              <a:buNone/>
              <a:defRPr sz="6400">
                <a:solidFill>
                  <a:srgbClr val="536DFE"/>
                </a:solidFill>
                <a:latin typeface="Google Sans"/>
                <a:ea typeface="Google Sans"/>
                <a:cs typeface="Google Sans"/>
                <a:sym typeface="Google Sans"/>
              </a:defRPr>
            </a:lvl2pPr>
            <a:lvl3pPr lvl="2" rtl="0">
              <a:spcBef>
                <a:spcPts val="0"/>
              </a:spcBef>
              <a:spcAft>
                <a:spcPts val="0"/>
              </a:spcAft>
              <a:buNone/>
              <a:defRPr sz="6400">
                <a:solidFill>
                  <a:srgbClr val="536DFE"/>
                </a:solidFill>
                <a:latin typeface="Google Sans"/>
                <a:ea typeface="Google Sans"/>
                <a:cs typeface="Google Sans"/>
                <a:sym typeface="Google Sans"/>
              </a:defRPr>
            </a:lvl3pPr>
            <a:lvl4pPr lvl="3" rtl="0">
              <a:spcBef>
                <a:spcPts val="0"/>
              </a:spcBef>
              <a:spcAft>
                <a:spcPts val="0"/>
              </a:spcAft>
              <a:buNone/>
              <a:defRPr sz="6400">
                <a:solidFill>
                  <a:srgbClr val="536DFE"/>
                </a:solidFill>
                <a:latin typeface="Google Sans"/>
                <a:ea typeface="Google Sans"/>
                <a:cs typeface="Google Sans"/>
                <a:sym typeface="Google Sans"/>
              </a:defRPr>
            </a:lvl4pPr>
            <a:lvl5pPr lvl="4" rtl="0">
              <a:spcBef>
                <a:spcPts val="0"/>
              </a:spcBef>
              <a:spcAft>
                <a:spcPts val="0"/>
              </a:spcAft>
              <a:buNone/>
              <a:defRPr sz="6400">
                <a:solidFill>
                  <a:srgbClr val="536DFE"/>
                </a:solidFill>
                <a:latin typeface="Google Sans"/>
                <a:ea typeface="Google Sans"/>
                <a:cs typeface="Google Sans"/>
                <a:sym typeface="Google Sans"/>
              </a:defRPr>
            </a:lvl5pPr>
            <a:lvl6pPr lvl="5" rtl="0">
              <a:spcBef>
                <a:spcPts val="0"/>
              </a:spcBef>
              <a:spcAft>
                <a:spcPts val="0"/>
              </a:spcAft>
              <a:buNone/>
              <a:defRPr sz="6400">
                <a:solidFill>
                  <a:srgbClr val="536DFE"/>
                </a:solidFill>
                <a:latin typeface="Google Sans"/>
                <a:ea typeface="Google Sans"/>
                <a:cs typeface="Google Sans"/>
                <a:sym typeface="Google Sans"/>
              </a:defRPr>
            </a:lvl6pPr>
            <a:lvl7pPr lvl="6" rtl="0">
              <a:spcBef>
                <a:spcPts val="0"/>
              </a:spcBef>
              <a:spcAft>
                <a:spcPts val="0"/>
              </a:spcAft>
              <a:buNone/>
              <a:defRPr sz="6400">
                <a:solidFill>
                  <a:srgbClr val="536DFE"/>
                </a:solidFill>
                <a:latin typeface="Google Sans"/>
                <a:ea typeface="Google Sans"/>
                <a:cs typeface="Google Sans"/>
                <a:sym typeface="Google Sans"/>
              </a:defRPr>
            </a:lvl7pPr>
            <a:lvl8pPr lvl="7" rtl="0">
              <a:spcBef>
                <a:spcPts val="0"/>
              </a:spcBef>
              <a:spcAft>
                <a:spcPts val="0"/>
              </a:spcAft>
              <a:buNone/>
              <a:defRPr sz="6400">
                <a:solidFill>
                  <a:srgbClr val="536DFE"/>
                </a:solidFill>
                <a:latin typeface="Google Sans"/>
                <a:ea typeface="Google Sans"/>
                <a:cs typeface="Google Sans"/>
                <a:sym typeface="Google Sans"/>
              </a:defRPr>
            </a:lvl8pPr>
            <a:lvl9pPr lvl="8" rtl="0">
              <a:spcBef>
                <a:spcPts val="0"/>
              </a:spcBef>
              <a:spcAft>
                <a:spcPts val="0"/>
              </a:spcAft>
              <a:buNone/>
              <a:defRPr sz="6400">
                <a:solidFill>
                  <a:srgbClr val="536DFE"/>
                </a:solidFill>
                <a:latin typeface="Google Sans"/>
                <a:ea typeface="Google Sans"/>
                <a:cs typeface="Google Sans"/>
                <a:sym typeface="Google Sans"/>
              </a:defRPr>
            </a:lvl9pPr>
          </a:lstStyle>
          <a:p>
            <a:endParaRPr/>
          </a:p>
        </p:txBody>
      </p:sp>
      <p:sp>
        <p:nvSpPr>
          <p:cNvPr id="106" name="Shape 106"/>
          <p:cNvSpPr txBox="1">
            <a:spLocks noGrp="1"/>
          </p:cNvSpPr>
          <p:nvPr>
            <p:ph type="body" idx="2"/>
          </p:nvPr>
        </p:nvSpPr>
        <p:spPr>
          <a:xfrm>
            <a:off x="2160800" y="6880825"/>
            <a:ext cx="16462200" cy="5061300"/>
          </a:xfrm>
          <a:prstGeom prst="rect">
            <a:avLst/>
          </a:prstGeom>
        </p:spPr>
        <p:txBody>
          <a:bodyPr spcFirstLastPara="1" wrap="square" lIns="91425" tIns="91425" rIns="91425" bIns="91425" anchor="t" anchorCtr="0"/>
          <a:lstStyle>
            <a:lvl1pPr marL="457200" lvl="0"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445863"/>
              </a:buClr>
              <a:buSzPts val="4000"/>
              <a:buFont typeface="Google Sans"/>
              <a:buChar char="■"/>
              <a:defRPr sz="4000">
                <a:solidFill>
                  <a:srgbClr val="445863"/>
                </a:solidFill>
                <a:latin typeface="Google Sans"/>
                <a:ea typeface="Google Sans"/>
                <a:cs typeface="Google Sans"/>
                <a:sym typeface="Google Sans"/>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Blank Green Footer">
  <p:cSld name="Blank Green Footer">
    <p:bg>
      <p:bgPr>
        <a:solidFill>
          <a:srgbClr val="FFFFFF"/>
        </a:solidFill>
        <a:effectLst/>
      </p:bgPr>
    </p:bg>
    <p:spTree>
      <p:nvGrpSpPr>
        <p:cNvPr id="1" name="Shape 1645"/>
        <p:cNvGrpSpPr/>
        <p:nvPr/>
      </p:nvGrpSpPr>
      <p:grpSpPr>
        <a:xfrm>
          <a:off x="0" y="0"/>
          <a:ext cx="0" cy="0"/>
          <a:chOff x="0" y="0"/>
          <a:chExt cx="0" cy="0"/>
        </a:xfrm>
      </p:grpSpPr>
      <p:sp>
        <p:nvSpPr>
          <p:cNvPr id="1646" name="Shape 1646"/>
          <p:cNvSpPr txBox="1">
            <a:spLocks noGrp="1"/>
          </p:cNvSpPr>
          <p:nvPr>
            <p:ph type="title"/>
          </p:nvPr>
        </p:nvSpPr>
        <p:spPr>
          <a:xfrm>
            <a:off x="445599" y="1392999"/>
            <a:ext cx="17637600" cy="2015100"/>
          </a:xfrm>
          <a:prstGeom prst="rect">
            <a:avLst/>
          </a:prstGeom>
          <a:noFill/>
          <a:ln>
            <a:noFill/>
          </a:ln>
        </p:spPr>
        <p:txBody>
          <a:bodyPr spcFirstLastPara="1" wrap="square" lIns="91425" tIns="91425" rIns="91425" bIns="91425" anchor="t" anchorCtr="0"/>
          <a:lstStyle>
            <a:lvl1pPr marL="165100" marR="0" lvl="0" indent="-165100" algn="l" rtl="0">
              <a:lnSpc>
                <a:spcPct val="100000"/>
              </a:lnSpc>
              <a:spcBef>
                <a:spcPts val="0"/>
              </a:spcBef>
              <a:spcAft>
                <a:spcPts val="0"/>
              </a:spcAft>
              <a:buClr>
                <a:srgbClr val="666666"/>
              </a:buClr>
              <a:buSzPts val="1400"/>
              <a:buFont typeface="Roboto"/>
              <a:buNone/>
              <a:defRPr sz="6900" b="0" i="0" u="none" strike="noStrike" cap="none">
                <a:solidFill>
                  <a:srgbClr val="666666"/>
                </a:solidFill>
                <a:latin typeface="Roboto"/>
                <a:ea typeface="Roboto"/>
                <a:cs typeface="Roboto"/>
                <a:sym typeface="Roboto"/>
              </a:defRPr>
            </a:lvl1pPr>
            <a:lvl2pPr marL="165100" marR="0" lvl="1"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2pPr>
            <a:lvl3pPr marL="165100" marR="0" lvl="2"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3pPr>
            <a:lvl4pPr marL="165100" marR="0" lvl="3"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4pPr>
            <a:lvl5pPr marL="165100" marR="0" lvl="4"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5pPr>
            <a:lvl6pPr marL="165100" marR="0" lvl="5"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6pPr>
            <a:lvl7pPr marL="165100" marR="0" lvl="6"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7pPr>
            <a:lvl8pPr marL="165100" marR="0" lvl="7"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8pPr>
            <a:lvl9pPr marL="165100" marR="0" lvl="8"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9pPr>
          </a:lstStyle>
          <a:p>
            <a:endParaRPr/>
          </a:p>
        </p:txBody>
      </p:sp>
      <p:sp>
        <p:nvSpPr>
          <p:cNvPr id="1647" name="Shape 1647"/>
          <p:cNvSpPr txBox="1">
            <a:spLocks noGrp="1"/>
          </p:cNvSpPr>
          <p:nvPr>
            <p:ph type="sldNum" idx="12"/>
          </p:nvPr>
        </p:nvSpPr>
        <p:spPr>
          <a:xfrm>
            <a:off x="11785599" y="12277451"/>
            <a:ext cx="5689500" cy="870300"/>
          </a:xfrm>
          <a:prstGeom prst="rect">
            <a:avLst/>
          </a:prstGeom>
          <a:noFill/>
          <a:ln>
            <a:noFill/>
          </a:ln>
        </p:spPr>
        <p:txBody>
          <a:bodyPr spcFirstLastPara="1" wrap="square" lIns="243800" tIns="243800" rIns="243800" bIns="243800" anchor="ctr" anchorCtr="0">
            <a:noAutofit/>
          </a:bodyPr>
          <a:lstStyle>
            <a:lvl1pPr marL="0" marR="0" lvl="0"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Blank Red Footer">
  <p:cSld name="Blank Red Footer">
    <p:bg>
      <p:bgPr>
        <a:solidFill>
          <a:srgbClr val="FFFFFF"/>
        </a:solidFill>
        <a:effectLst/>
      </p:bgPr>
    </p:bg>
    <p:spTree>
      <p:nvGrpSpPr>
        <p:cNvPr id="1" name="Shape 1648"/>
        <p:cNvGrpSpPr/>
        <p:nvPr/>
      </p:nvGrpSpPr>
      <p:grpSpPr>
        <a:xfrm>
          <a:off x="0" y="0"/>
          <a:ext cx="0" cy="0"/>
          <a:chOff x="0" y="0"/>
          <a:chExt cx="0" cy="0"/>
        </a:xfrm>
      </p:grpSpPr>
      <p:sp>
        <p:nvSpPr>
          <p:cNvPr id="1649" name="Shape 1649"/>
          <p:cNvSpPr txBox="1">
            <a:spLocks noGrp="1"/>
          </p:cNvSpPr>
          <p:nvPr>
            <p:ph type="title"/>
          </p:nvPr>
        </p:nvSpPr>
        <p:spPr>
          <a:xfrm>
            <a:off x="445599" y="1392999"/>
            <a:ext cx="17637600" cy="2015100"/>
          </a:xfrm>
          <a:prstGeom prst="rect">
            <a:avLst/>
          </a:prstGeom>
          <a:noFill/>
          <a:ln>
            <a:noFill/>
          </a:ln>
        </p:spPr>
        <p:txBody>
          <a:bodyPr spcFirstLastPara="1" wrap="square" lIns="91425" tIns="91425" rIns="91425" bIns="91425" anchor="t" anchorCtr="0"/>
          <a:lstStyle>
            <a:lvl1pPr marL="165100" marR="0" lvl="0" indent="-165100" algn="l" rtl="0">
              <a:lnSpc>
                <a:spcPct val="100000"/>
              </a:lnSpc>
              <a:spcBef>
                <a:spcPts val="0"/>
              </a:spcBef>
              <a:spcAft>
                <a:spcPts val="0"/>
              </a:spcAft>
              <a:buClr>
                <a:srgbClr val="666666"/>
              </a:buClr>
              <a:buSzPts val="1400"/>
              <a:buFont typeface="Roboto"/>
              <a:buNone/>
              <a:defRPr sz="6900" b="0" i="0" u="none" strike="noStrike" cap="none">
                <a:solidFill>
                  <a:srgbClr val="666666"/>
                </a:solidFill>
                <a:latin typeface="Roboto"/>
                <a:ea typeface="Roboto"/>
                <a:cs typeface="Roboto"/>
                <a:sym typeface="Roboto"/>
              </a:defRPr>
            </a:lvl1pPr>
            <a:lvl2pPr marL="165100" marR="0" lvl="1"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2pPr>
            <a:lvl3pPr marL="165100" marR="0" lvl="2"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3pPr>
            <a:lvl4pPr marL="165100" marR="0" lvl="3"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4pPr>
            <a:lvl5pPr marL="165100" marR="0" lvl="4"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5pPr>
            <a:lvl6pPr marL="165100" marR="0" lvl="5"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6pPr>
            <a:lvl7pPr marL="165100" marR="0" lvl="6"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7pPr>
            <a:lvl8pPr marL="165100" marR="0" lvl="7"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8pPr>
            <a:lvl9pPr marL="165100" marR="0" lvl="8" indent="-165100" algn="l" rtl="0">
              <a:lnSpc>
                <a:spcPct val="100000"/>
              </a:lnSpc>
              <a:spcBef>
                <a:spcPts val="0"/>
              </a:spcBef>
              <a:spcAft>
                <a:spcPts val="0"/>
              </a:spcAft>
              <a:buClr>
                <a:srgbClr val="FFFFFF"/>
              </a:buClr>
              <a:buSzPts val="1400"/>
              <a:buFont typeface="Roboto"/>
              <a:buNone/>
              <a:defRPr sz="9600" b="0" i="0" u="none" strike="noStrike" cap="none">
                <a:solidFill>
                  <a:srgbClr val="FFFFFF"/>
                </a:solidFill>
                <a:latin typeface="Roboto"/>
                <a:ea typeface="Roboto"/>
                <a:cs typeface="Roboto"/>
                <a:sym typeface="Roboto"/>
              </a:defRPr>
            </a:lvl9pPr>
          </a:lstStyle>
          <a:p>
            <a:endParaRPr/>
          </a:p>
        </p:txBody>
      </p:sp>
      <p:sp>
        <p:nvSpPr>
          <p:cNvPr id="1650" name="Shape 1650"/>
          <p:cNvSpPr/>
          <p:nvPr/>
        </p:nvSpPr>
        <p:spPr>
          <a:xfrm>
            <a:off x="21159202" y="583399"/>
            <a:ext cx="3224700" cy="728700"/>
          </a:xfrm>
          <a:prstGeom prst="rect">
            <a:avLst/>
          </a:prstGeom>
          <a:noFill/>
          <a:ln>
            <a:noFill/>
          </a:ln>
        </p:spPr>
        <p:txBody>
          <a:bodyPr spcFirstLastPara="1" wrap="square" lIns="243800" tIns="243800" rIns="243800" bIns="243800" anchor="t" anchorCtr="0">
            <a:noAutofit/>
          </a:bodyPr>
          <a:lstStyle/>
          <a:p>
            <a:pPr marL="0" marR="0" lvl="0" indent="0" algn="l" rtl="0">
              <a:lnSpc>
                <a:spcPct val="100000"/>
              </a:lnSpc>
              <a:spcBef>
                <a:spcPts val="0"/>
              </a:spcBef>
              <a:spcAft>
                <a:spcPts val="0"/>
              </a:spcAft>
              <a:buClr>
                <a:srgbClr val="D9D9D9"/>
              </a:buClr>
              <a:buFont typeface="Roboto"/>
              <a:buNone/>
            </a:pPr>
            <a:r>
              <a:rPr lang="en-US" sz="1600" b="0" i="0" u="none" strike="noStrike" cap="none">
                <a:solidFill>
                  <a:srgbClr val="D9D9D9"/>
                </a:solidFill>
                <a:latin typeface="Roboto"/>
                <a:ea typeface="Roboto"/>
                <a:cs typeface="Roboto"/>
                <a:sym typeface="Roboto"/>
              </a:rPr>
              <a:t>Proprietary + Confidential</a:t>
            </a:r>
            <a:endParaRPr sz="1300"/>
          </a:p>
        </p:txBody>
      </p:sp>
      <p:sp>
        <p:nvSpPr>
          <p:cNvPr id="1651" name="Shape 1651"/>
          <p:cNvSpPr txBox="1">
            <a:spLocks noGrp="1"/>
          </p:cNvSpPr>
          <p:nvPr>
            <p:ph type="sldNum" idx="12"/>
          </p:nvPr>
        </p:nvSpPr>
        <p:spPr>
          <a:xfrm>
            <a:off x="11785599" y="12277451"/>
            <a:ext cx="5689500" cy="870300"/>
          </a:xfrm>
          <a:prstGeom prst="rect">
            <a:avLst/>
          </a:prstGeom>
          <a:noFill/>
          <a:ln>
            <a:noFill/>
          </a:ln>
        </p:spPr>
        <p:txBody>
          <a:bodyPr spcFirstLastPara="1" wrap="square" lIns="243800" tIns="243800" rIns="243800" bIns="243800" anchor="ctr" anchorCtr="0">
            <a:noAutofit/>
          </a:bodyPr>
          <a:lstStyle>
            <a:lvl1pPr marL="0" marR="0" lvl="0"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Font typeface="Arial"/>
              <a:buNone/>
              <a:defRPr sz="2700" b="0" i="0" u="none" strike="noStrike" cap="none">
                <a:solidFill>
                  <a:srgbClr val="58585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Half Photo Right">
  <p:cSld name="Photo with text_1">
    <p:bg>
      <p:bgPr>
        <a:solidFill>
          <a:srgbClr val="FFFFFF"/>
        </a:solidFill>
        <a:effectLst/>
      </p:bgPr>
    </p:bg>
    <p:spTree>
      <p:nvGrpSpPr>
        <p:cNvPr id="1" name="Shape 111"/>
        <p:cNvGrpSpPr/>
        <p:nvPr/>
      </p:nvGrpSpPr>
      <p:grpSpPr>
        <a:xfrm>
          <a:off x="0" y="0"/>
          <a:ext cx="0" cy="0"/>
          <a:chOff x="0" y="0"/>
          <a:chExt cx="0" cy="0"/>
        </a:xfrm>
      </p:grpSpPr>
      <p:pic>
        <p:nvPicPr>
          <p:cNvPr id="112" name="Shape 112" descr="android.jpg"/>
          <p:cNvPicPr preferRelativeResize="0"/>
          <p:nvPr/>
        </p:nvPicPr>
        <p:blipFill rotWithShape="1">
          <a:blip r:embed="rId2">
            <a:alphaModFix/>
          </a:blip>
          <a:srcRect t="12837" b="12829"/>
          <a:stretch/>
        </p:blipFill>
        <p:spPr>
          <a:xfrm>
            <a:off x="12063667" y="0"/>
            <a:ext cx="12313924" cy="13716000"/>
          </a:xfrm>
          <a:prstGeom prst="rect">
            <a:avLst/>
          </a:prstGeom>
          <a:noFill/>
          <a:ln>
            <a:noFill/>
          </a:ln>
        </p:spPr>
      </p:pic>
      <p:sp>
        <p:nvSpPr>
          <p:cNvPr id="113" name="Shape 113"/>
          <p:cNvSpPr txBox="1">
            <a:spLocks noGrp="1"/>
          </p:cNvSpPr>
          <p:nvPr>
            <p:ph type="subTitle" idx="1"/>
          </p:nvPr>
        </p:nvSpPr>
        <p:spPr>
          <a:xfrm>
            <a:off x="2154700" y="3677850"/>
            <a:ext cx="7018800" cy="15069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Shape 114"/>
          <p:cNvSpPr txBox="1">
            <a:spLocks noGrp="1"/>
          </p:cNvSpPr>
          <p:nvPr>
            <p:ph type="body" idx="2"/>
          </p:nvPr>
        </p:nvSpPr>
        <p:spPr>
          <a:xfrm>
            <a:off x="2154700" y="5699550"/>
            <a:ext cx="7784700" cy="6996900"/>
          </a:xfrm>
          <a:prstGeom prst="rect">
            <a:avLst/>
          </a:prstGeom>
        </p:spPr>
        <p:txBody>
          <a:bodyPr spcFirstLastPara="1" wrap="square" lIns="91425" tIns="91425" rIns="91425" bIns="91425" anchor="t" anchorCtr="0"/>
          <a:lstStyle>
            <a:lvl1pPr marL="457200" lvl="0" indent="-482600" rtl="0">
              <a:spcBef>
                <a:spcPts val="0"/>
              </a:spcBef>
              <a:spcAft>
                <a:spcPts val="0"/>
              </a:spcAft>
              <a:buClr>
                <a:srgbClr val="445863"/>
              </a:buClr>
              <a:buSzPts val="4000"/>
              <a:buChar char="●"/>
              <a:defRPr>
                <a:solidFill>
                  <a:srgbClr val="445863"/>
                </a:solidFill>
              </a:defRPr>
            </a:lvl1pPr>
            <a:lvl2pPr marL="914400" lvl="1" indent="-482600" rtl="0">
              <a:spcBef>
                <a:spcPts val="0"/>
              </a:spcBef>
              <a:spcAft>
                <a:spcPts val="0"/>
              </a:spcAft>
              <a:buClr>
                <a:srgbClr val="445863"/>
              </a:buClr>
              <a:buSzPts val="4000"/>
              <a:buChar char="○"/>
              <a:defRPr>
                <a:solidFill>
                  <a:srgbClr val="445863"/>
                </a:solidFill>
              </a:defRPr>
            </a:lvl2pPr>
            <a:lvl3pPr marL="1371600" lvl="2" indent="-482600" rtl="0">
              <a:spcBef>
                <a:spcPts val="0"/>
              </a:spcBef>
              <a:spcAft>
                <a:spcPts val="0"/>
              </a:spcAft>
              <a:buClr>
                <a:srgbClr val="445863"/>
              </a:buClr>
              <a:buSzPts val="4000"/>
              <a:buChar char="■"/>
              <a:defRPr>
                <a:solidFill>
                  <a:srgbClr val="445863"/>
                </a:solidFill>
              </a:defRPr>
            </a:lvl3pPr>
            <a:lvl4pPr marL="1828800" lvl="3" indent="-482600" rtl="0">
              <a:spcBef>
                <a:spcPts val="0"/>
              </a:spcBef>
              <a:spcAft>
                <a:spcPts val="0"/>
              </a:spcAft>
              <a:buClr>
                <a:srgbClr val="445863"/>
              </a:buClr>
              <a:buSzPts val="4000"/>
              <a:buChar char="●"/>
              <a:defRPr>
                <a:solidFill>
                  <a:srgbClr val="445863"/>
                </a:solidFill>
              </a:defRPr>
            </a:lvl4pPr>
            <a:lvl5pPr marL="2286000" lvl="4" indent="-482600" rtl="0">
              <a:spcBef>
                <a:spcPts val="0"/>
              </a:spcBef>
              <a:spcAft>
                <a:spcPts val="0"/>
              </a:spcAft>
              <a:buClr>
                <a:srgbClr val="445863"/>
              </a:buClr>
              <a:buSzPts val="4000"/>
              <a:buChar char="○"/>
              <a:defRPr>
                <a:solidFill>
                  <a:srgbClr val="445863"/>
                </a:solidFill>
              </a:defRPr>
            </a:lvl5pPr>
            <a:lvl6pPr marL="2743200" lvl="5" indent="-482600" rtl="0">
              <a:spcBef>
                <a:spcPts val="0"/>
              </a:spcBef>
              <a:spcAft>
                <a:spcPts val="0"/>
              </a:spcAft>
              <a:buClr>
                <a:srgbClr val="445863"/>
              </a:buClr>
              <a:buSzPts val="4000"/>
              <a:buChar char="■"/>
              <a:defRPr>
                <a:solidFill>
                  <a:srgbClr val="445863"/>
                </a:solidFill>
              </a:defRPr>
            </a:lvl6pPr>
            <a:lvl7pPr marL="3200400" lvl="6" indent="-482600" rtl="0">
              <a:spcBef>
                <a:spcPts val="0"/>
              </a:spcBef>
              <a:spcAft>
                <a:spcPts val="0"/>
              </a:spcAft>
              <a:buClr>
                <a:srgbClr val="445863"/>
              </a:buClr>
              <a:buSzPts val="4000"/>
              <a:buChar char="●"/>
              <a:defRPr>
                <a:solidFill>
                  <a:srgbClr val="445863"/>
                </a:solidFill>
              </a:defRPr>
            </a:lvl7pPr>
            <a:lvl8pPr marL="3657600" lvl="7" indent="-482600" rtl="0">
              <a:spcBef>
                <a:spcPts val="0"/>
              </a:spcBef>
              <a:spcAft>
                <a:spcPts val="0"/>
              </a:spcAft>
              <a:buClr>
                <a:srgbClr val="445863"/>
              </a:buClr>
              <a:buSzPts val="4000"/>
              <a:buChar char="○"/>
              <a:defRPr>
                <a:solidFill>
                  <a:srgbClr val="445863"/>
                </a:solidFill>
              </a:defRPr>
            </a:lvl8pPr>
            <a:lvl9pPr marL="4114800" lvl="8" indent="-482600" rtl="0">
              <a:spcBef>
                <a:spcPts val="0"/>
              </a:spcBef>
              <a:spcAft>
                <a:spcPts val="0"/>
              </a:spcAft>
              <a:buClr>
                <a:srgbClr val="445863"/>
              </a:buClr>
              <a:buSzPts val="4000"/>
              <a:buChar char="■"/>
              <a:defRPr>
                <a:solidFill>
                  <a:srgbClr val="44586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8" Type="http://schemas.openxmlformats.org/officeDocument/2006/relationships/slideLayout" Target="../slideLayouts/slideLayout4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0" Type="http://schemas.openxmlformats.org/officeDocument/2006/relationships/slideLayout" Target="../slideLayouts/slideLayout57.xml"/><Relationship Id="rId41"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084600" y="3291925"/>
            <a:ext cx="18193800" cy="2410200"/>
          </a:xfrm>
          <a:prstGeom prst="rect">
            <a:avLst/>
          </a:prstGeom>
          <a:noFill/>
          <a:ln>
            <a:noFill/>
          </a:ln>
        </p:spPr>
        <p:txBody>
          <a:bodyPr spcFirstLastPara="1" wrap="square" lIns="91425" tIns="91425" rIns="91425" bIns="91425" anchor="t" anchorCtr="0"/>
          <a:lstStyle>
            <a:lvl1pPr lvl="0" rtl="0">
              <a:lnSpc>
                <a:spcPct val="100000"/>
              </a:lnSpc>
              <a:spcBef>
                <a:spcPts val="0"/>
              </a:spcBef>
              <a:spcAft>
                <a:spcPts val="0"/>
              </a:spcAft>
              <a:buNone/>
              <a:defRPr sz="10800">
                <a:solidFill>
                  <a:srgbClr val="536DFE"/>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536DFE"/>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536DFE"/>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536DFE"/>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536DFE"/>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536DFE"/>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536DFE"/>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536DFE"/>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536DFE"/>
                </a:solidFill>
                <a:latin typeface="Google Sans"/>
                <a:ea typeface="Google Sans"/>
                <a:cs typeface="Google Sans"/>
                <a:sym typeface="Google Sans"/>
              </a:defRPr>
            </a:lvl9pPr>
          </a:lstStyle>
          <a:p>
            <a:endParaRPr/>
          </a:p>
        </p:txBody>
      </p:sp>
      <p:sp>
        <p:nvSpPr>
          <p:cNvPr id="7" name="Shape 7"/>
          <p:cNvSpPr txBox="1">
            <a:spLocks noGrp="1"/>
          </p:cNvSpPr>
          <p:nvPr>
            <p:ph type="body" idx="1"/>
          </p:nvPr>
        </p:nvSpPr>
        <p:spPr>
          <a:xfrm>
            <a:off x="2079349" y="7573274"/>
            <a:ext cx="16234200" cy="5398500"/>
          </a:xfrm>
          <a:prstGeom prst="rect">
            <a:avLst/>
          </a:prstGeom>
          <a:noFill/>
          <a:ln>
            <a:noFill/>
          </a:ln>
        </p:spPr>
        <p:txBody>
          <a:bodyPr spcFirstLastPara="1" wrap="square" lIns="91425" tIns="91425" rIns="91425" bIns="91425" anchor="t" anchorCtr="0"/>
          <a:lstStyle>
            <a:lvl1pPr marL="457200" lvl="0"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8" r:id="rId7"/>
    <p:sldLayoutId id="2147483659" r:id="rId8"/>
    <p:sldLayoutId id="2147483661" r:id="rId9"/>
    <p:sldLayoutId id="2147483664" r:id="rId10"/>
    <p:sldLayoutId id="2147483666" r:id="rId11"/>
    <p:sldLayoutId id="2147483667" r:id="rId12"/>
    <p:sldLayoutId id="2147483668" r:id="rId13"/>
    <p:sldLayoutId id="2147483670" r:id="rId14"/>
    <p:sldLayoutId id="2147483671" r:id="rId15"/>
    <p:sldLayoutId id="2147483672" r:id="rId16"/>
    <p:sldLayoutId id="2147483673"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955" r:id="rId35"/>
    <p:sldLayoutId id="2147483956" r:id="rId36"/>
    <p:sldLayoutId id="2147483957" r:id="rId37"/>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9"/>
        <p:cNvGrpSpPr/>
        <p:nvPr/>
      </p:nvGrpSpPr>
      <p:grpSpPr>
        <a:xfrm>
          <a:off x="0" y="0"/>
          <a:ext cx="0" cy="0"/>
          <a:chOff x="0" y="0"/>
          <a:chExt cx="0" cy="0"/>
        </a:xfrm>
      </p:grpSpPr>
      <p:sp>
        <p:nvSpPr>
          <p:cNvPr id="1320" name="Shape 1320"/>
          <p:cNvSpPr txBox="1">
            <a:spLocks noGrp="1"/>
          </p:cNvSpPr>
          <p:nvPr>
            <p:ph type="title"/>
          </p:nvPr>
        </p:nvSpPr>
        <p:spPr>
          <a:xfrm>
            <a:off x="2084600" y="3291925"/>
            <a:ext cx="18193800" cy="2410200"/>
          </a:xfrm>
          <a:prstGeom prst="rect">
            <a:avLst/>
          </a:prstGeom>
          <a:noFill/>
          <a:ln>
            <a:noFill/>
          </a:ln>
        </p:spPr>
        <p:txBody>
          <a:bodyPr spcFirstLastPara="1" wrap="square" lIns="91425" tIns="91425" rIns="91425" bIns="91425" anchor="t" anchorCtr="0"/>
          <a:lstStyle>
            <a:lvl1pPr lvl="0" rtl="0">
              <a:lnSpc>
                <a:spcPct val="100000"/>
              </a:lnSpc>
              <a:spcBef>
                <a:spcPts val="0"/>
              </a:spcBef>
              <a:spcAft>
                <a:spcPts val="0"/>
              </a:spcAft>
              <a:buNone/>
              <a:defRPr sz="10800">
                <a:solidFill>
                  <a:srgbClr val="536DFE"/>
                </a:solidFill>
                <a:latin typeface="Google Sans"/>
                <a:ea typeface="Google Sans"/>
                <a:cs typeface="Google Sans"/>
                <a:sym typeface="Google Sans"/>
              </a:defRPr>
            </a:lvl1pPr>
            <a:lvl2pPr lvl="1" rtl="0">
              <a:lnSpc>
                <a:spcPct val="100000"/>
              </a:lnSpc>
              <a:spcBef>
                <a:spcPts val="0"/>
              </a:spcBef>
              <a:spcAft>
                <a:spcPts val="0"/>
              </a:spcAft>
              <a:buNone/>
              <a:defRPr sz="10800">
                <a:solidFill>
                  <a:srgbClr val="536DFE"/>
                </a:solidFill>
                <a:latin typeface="Google Sans"/>
                <a:ea typeface="Google Sans"/>
                <a:cs typeface="Google Sans"/>
                <a:sym typeface="Google Sans"/>
              </a:defRPr>
            </a:lvl2pPr>
            <a:lvl3pPr lvl="2" rtl="0">
              <a:lnSpc>
                <a:spcPct val="100000"/>
              </a:lnSpc>
              <a:spcBef>
                <a:spcPts val="0"/>
              </a:spcBef>
              <a:spcAft>
                <a:spcPts val="0"/>
              </a:spcAft>
              <a:buNone/>
              <a:defRPr sz="10800">
                <a:solidFill>
                  <a:srgbClr val="536DFE"/>
                </a:solidFill>
                <a:latin typeface="Google Sans"/>
                <a:ea typeface="Google Sans"/>
                <a:cs typeface="Google Sans"/>
                <a:sym typeface="Google Sans"/>
              </a:defRPr>
            </a:lvl3pPr>
            <a:lvl4pPr lvl="3" rtl="0">
              <a:lnSpc>
                <a:spcPct val="100000"/>
              </a:lnSpc>
              <a:spcBef>
                <a:spcPts val="0"/>
              </a:spcBef>
              <a:spcAft>
                <a:spcPts val="0"/>
              </a:spcAft>
              <a:buNone/>
              <a:defRPr sz="10800">
                <a:solidFill>
                  <a:srgbClr val="536DFE"/>
                </a:solidFill>
                <a:latin typeface="Google Sans"/>
                <a:ea typeface="Google Sans"/>
                <a:cs typeface="Google Sans"/>
                <a:sym typeface="Google Sans"/>
              </a:defRPr>
            </a:lvl4pPr>
            <a:lvl5pPr lvl="4" rtl="0">
              <a:lnSpc>
                <a:spcPct val="100000"/>
              </a:lnSpc>
              <a:spcBef>
                <a:spcPts val="0"/>
              </a:spcBef>
              <a:spcAft>
                <a:spcPts val="0"/>
              </a:spcAft>
              <a:buNone/>
              <a:defRPr sz="10800">
                <a:solidFill>
                  <a:srgbClr val="536DFE"/>
                </a:solidFill>
                <a:latin typeface="Google Sans"/>
                <a:ea typeface="Google Sans"/>
                <a:cs typeface="Google Sans"/>
                <a:sym typeface="Google Sans"/>
              </a:defRPr>
            </a:lvl5pPr>
            <a:lvl6pPr lvl="5" rtl="0">
              <a:lnSpc>
                <a:spcPct val="100000"/>
              </a:lnSpc>
              <a:spcBef>
                <a:spcPts val="0"/>
              </a:spcBef>
              <a:spcAft>
                <a:spcPts val="0"/>
              </a:spcAft>
              <a:buNone/>
              <a:defRPr sz="10800">
                <a:solidFill>
                  <a:srgbClr val="536DFE"/>
                </a:solidFill>
                <a:latin typeface="Google Sans"/>
                <a:ea typeface="Google Sans"/>
                <a:cs typeface="Google Sans"/>
                <a:sym typeface="Google Sans"/>
              </a:defRPr>
            </a:lvl6pPr>
            <a:lvl7pPr lvl="6" rtl="0">
              <a:lnSpc>
                <a:spcPct val="100000"/>
              </a:lnSpc>
              <a:spcBef>
                <a:spcPts val="0"/>
              </a:spcBef>
              <a:spcAft>
                <a:spcPts val="0"/>
              </a:spcAft>
              <a:buNone/>
              <a:defRPr sz="10800">
                <a:solidFill>
                  <a:srgbClr val="536DFE"/>
                </a:solidFill>
                <a:latin typeface="Google Sans"/>
                <a:ea typeface="Google Sans"/>
                <a:cs typeface="Google Sans"/>
                <a:sym typeface="Google Sans"/>
              </a:defRPr>
            </a:lvl7pPr>
            <a:lvl8pPr lvl="7" rtl="0">
              <a:lnSpc>
                <a:spcPct val="100000"/>
              </a:lnSpc>
              <a:spcBef>
                <a:spcPts val="0"/>
              </a:spcBef>
              <a:spcAft>
                <a:spcPts val="0"/>
              </a:spcAft>
              <a:buNone/>
              <a:defRPr sz="10800">
                <a:solidFill>
                  <a:srgbClr val="536DFE"/>
                </a:solidFill>
                <a:latin typeface="Google Sans"/>
                <a:ea typeface="Google Sans"/>
                <a:cs typeface="Google Sans"/>
                <a:sym typeface="Google Sans"/>
              </a:defRPr>
            </a:lvl8pPr>
            <a:lvl9pPr lvl="8" rtl="0">
              <a:lnSpc>
                <a:spcPct val="100000"/>
              </a:lnSpc>
              <a:spcBef>
                <a:spcPts val="0"/>
              </a:spcBef>
              <a:spcAft>
                <a:spcPts val="0"/>
              </a:spcAft>
              <a:buNone/>
              <a:defRPr sz="10800">
                <a:solidFill>
                  <a:srgbClr val="536DFE"/>
                </a:solidFill>
                <a:latin typeface="Google Sans"/>
                <a:ea typeface="Google Sans"/>
                <a:cs typeface="Google Sans"/>
                <a:sym typeface="Google Sans"/>
              </a:defRPr>
            </a:lvl9pPr>
          </a:lstStyle>
          <a:p>
            <a:endParaRPr/>
          </a:p>
        </p:txBody>
      </p:sp>
      <p:sp>
        <p:nvSpPr>
          <p:cNvPr id="1321" name="Shape 1321"/>
          <p:cNvSpPr txBox="1">
            <a:spLocks noGrp="1"/>
          </p:cNvSpPr>
          <p:nvPr>
            <p:ph type="body" idx="1"/>
          </p:nvPr>
        </p:nvSpPr>
        <p:spPr>
          <a:xfrm>
            <a:off x="2079349" y="7573274"/>
            <a:ext cx="16234200" cy="5398500"/>
          </a:xfrm>
          <a:prstGeom prst="rect">
            <a:avLst/>
          </a:prstGeom>
          <a:noFill/>
          <a:ln>
            <a:noFill/>
          </a:ln>
        </p:spPr>
        <p:txBody>
          <a:bodyPr spcFirstLastPara="1" wrap="square" lIns="91425" tIns="91425" rIns="91425" bIns="91425" anchor="t" anchorCtr="0"/>
          <a:lstStyle>
            <a:lvl1pPr marL="457200" lvl="0"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1pPr>
            <a:lvl2pPr marL="914400" lvl="1"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2pPr>
            <a:lvl3pPr marL="1371600" lvl="2"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3pPr>
            <a:lvl4pPr marL="1828800" lvl="3"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4pPr>
            <a:lvl5pPr marL="2286000" lvl="4"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5pPr>
            <a:lvl6pPr marL="2743200" lvl="5"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6pPr>
            <a:lvl7pPr marL="3200400" lvl="6"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7pPr>
            <a:lvl8pPr marL="3657600" lvl="7"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8pPr>
            <a:lvl9pPr marL="4114800" lvl="8" indent="-482600" rtl="0">
              <a:lnSpc>
                <a:spcPct val="125000"/>
              </a:lnSpc>
              <a:spcBef>
                <a:spcPts val="0"/>
              </a:spcBef>
              <a:spcAft>
                <a:spcPts val="0"/>
              </a:spcAft>
              <a:buClr>
                <a:srgbClr val="536DFE"/>
              </a:buClr>
              <a:buSzPts val="4000"/>
              <a:buFont typeface="Google Sans"/>
              <a:buChar char="■"/>
              <a:defRPr sz="4000">
                <a:solidFill>
                  <a:srgbClr val="536DFE"/>
                </a:solidFill>
                <a:latin typeface="Google Sans"/>
                <a:ea typeface="Google Sans"/>
                <a:cs typeface="Google Sans"/>
                <a:sym typeface="Google Sans"/>
              </a:defRPr>
            </a:lvl9pPr>
          </a:lstStyle>
          <a:p>
            <a:endParaRPr/>
          </a:p>
        </p:txBody>
      </p:sp>
    </p:spTree>
  </p:cSld>
  <p:clrMap bg1="lt1" tx1="dk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70" r:id="rId39"/>
    <p:sldLayoutId id="2147483871" r:id="rId40"/>
    <p:sldLayoutId id="2147483872" r:id="rId41"/>
    <p:sldLayoutId id="2147483873" r:id="rId42"/>
    <p:sldLayoutId id="2147483874" r:id="rId43"/>
    <p:sldLayoutId id="2147483875" r:id="rId44"/>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66.pn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microsoft.com/office/2007/relationships/hdphoto" Target="../media/hdphoto2.wdp"/><Relationship Id="rId5" Type="http://schemas.openxmlformats.org/officeDocument/2006/relationships/image" Target="../media/image5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1.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microsoft.com/office/2007/relationships/hdphoto" Target="../media/hdphoto2.wdp"/><Relationship Id="rId5" Type="http://schemas.openxmlformats.org/officeDocument/2006/relationships/image" Target="../media/image5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Shape 2152"/>
          <p:cNvSpPr txBox="1">
            <a:spLocks noGrp="1"/>
          </p:cNvSpPr>
          <p:nvPr>
            <p:ph type="title"/>
          </p:nvPr>
        </p:nvSpPr>
        <p:spPr>
          <a:xfrm>
            <a:off x="2155750" y="5810925"/>
            <a:ext cx="17812800" cy="193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solidFill>
                  <a:schemeClr val="lt1"/>
                </a:solidFill>
              </a:rPr>
              <a:t>Intro to Actions on Google</a:t>
            </a:r>
            <a:endParaRPr>
              <a:solidFill>
                <a:schemeClr val="lt1"/>
              </a:solidFill>
            </a:endParaRPr>
          </a:p>
          <a:p>
            <a:pPr marL="0" lvl="0" indent="0" rtl="0">
              <a:spcBef>
                <a:spcPts val="0"/>
              </a:spcBef>
              <a:spcAft>
                <a:spcPts val="0"/>
              </a:spcAft>
              <a:buNone/>
            </a:pPr>
            <a:r>
              <a:rPr lang="en-US" sz="3600">
                <a:solidFill>
                  <a:schemeClr val="lt1"/>
                </a:solidFill>
              </a:rPr>
              <a:t>@ActionsOnGoogle / #AoGDevs</a:t>
            </a:r>
            <a:endParaRPr sz="3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2297"/>
        <p:cNvGrpSpPr/>
        <p:nvPr/>
      </p:nvGrpSpPr>
      <p:grpSpPr>
        <a:xfrm>
          <a:off x="0" y="0"/>
          <a:ext cx="0" cy="0"/>
          <a:chOff x="0" y="0"/>
          <a:chExt cx="0" cy="0"/>
        </a:xfrm>
      </p:grpSpPr>
      <p:sp>
        <p:nvSpPr>
          <p:cNvPr id="2298" name="Shape 2298"/>
          <p:cNvSpPr txBox="1">
            <a:spLocks noGrp="1"/>
          </p:cNvSpPr>
          <p:nvPr>
            <p:ph type="title"/>
          </p:nvPr>
        </p:nvSpPr>
        <p:spPr>
          <a:xfrm>
            <a:off x="819475" y="609300"/>
            <a:ext cx="18193800" cy="2410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7200" dirty="0"/>
              <a:t>Typical Dev Lifecycle</a:t>
            </a:r>
            <a:endParaRPr sz="7200" dirty="0"/>
          </a:p>
        </p:txBody>
      </p:sp>
      <p:grpSp>
        <p:nvGrpSpPr>
          <p:cNvPr id="4" name="Group 3"/>
          <p:cNvGrpSpPr/>
          <p:nvPr/>
        </p:nvGrpSpPr>
        <p:grpSpPr>
          <a:xfrm>
            <a:off x="6313635" y="2528341"/>
            <a:ext cx="11350251" cy="10708687"/>
            <a:chOff x="11016263" y="1744570"/>
            <a:chExt cx="11811250" cy="11484590"/>
          </a:xfrm>
        </p:grpSpPr>
        <p:pic>
          <p:nvPicPr>
            <p:cNvPr id="2299" name="Shape 2299"/>
            <p:cNvPicPr preferRelativeResize="0"/>
            <p:nvPr/>
          </p:nvPicPr>
          <p:blipFill>
            <a:blip r:embed="rId3"/>
            <a:stretch>
              <a:fillRect/>
            </a:stretch>
          </p:blipFill>
          <p:spPr>
            <a:xfrm>
              <a:off x="11016263" y="2090200"/>
              <a:ext cx="11811250" cy="10799700"/>
            </a:xfrm>
            <a:prstGeom prst="rect">
              <a:avLst/>
            </a:prstGeom>
          </p:spPr>
        </p:pic>
        <p:sp>
          <p:nvSpPr>
            <p:cNvPr id="3" name="Round Same Side Corner Rectangle 2"/>
            <p:cNvSpPr/>
            <p:nvPr/>
          </p:nvSpPr>
          <p:spPr>
            <a:xfrm rot="16200000">
              <a:off x="7834733" y="5101805"/>
              <a:ext cx="11484590" cy="4770120"/>
            </a:xfrm>
            <a:prstGeom prst="round2SameRect">
              <a:avLst/>
            </a:prstGeom>
            <a:solidFill>
              <a:srgbClr val="D8EEC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 Single Corner Rectangle 5"/>
            <p:cNvSpPr/>
            <p:nvPr/>
          </p:nvSpPr>
          <p:spPr>
            <a:xfrm>
              <a:off x="15962088" y="1744570"/>
              <a:ext cx="6522720" cy="5189630"/>
            </a:xfrm>
            <a:prstGeom prst="round1Rect">
              <a:avLst/>
            </a:prstGeom>
            <a:solidFill>
              <a:schemeClr val="accent2">
                <a:lumMod val="20000"/>
                <a:lumOff val="80000"/>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ingle Corner Rectangle 6"/>
            <p:cNvSpPr/>
            <p:nvPr/>
          </p:nvSpPr>
          <p:spPr>
            <a:xfrm rot="5400000">
              <a:off x="16075138" y="6820320"/>
              <a:ext cx="6295790" cy="6521890"/>
            </a:xfrm>
            <a:prstGeom prst="round1Rect">
              <a:avLst/>
            </a:prstGeom>
            <a:solidFill>
              <a:srgbClr val="FFFFCC">
                <a:alpha val="4078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6378697" y="5093470"/>
              <a:ext cx="2101857" cy="1569660"/>
            </a:xfrm>
            <a:prstGeom prst="rect">
              <a:avLst/>
            </a:prstGeom>
            <a:noFill/>
          </p:spPr>
          <p:txBody>
            <a:bodyPr wrap="none" rtlCol="0">
              <a:spAutoFit/>
            </a:bodyPr>
            <a:lstStyle/>
            <a:p>
              <a:r>
                <a:rPr lang="en-US" sz="4800" dirty="0" smtClean="0">
                  <a:solidFill>
                    <a:schemeClr val="accent2">
                      <a:lumMod val="75000"/>
                    </a:schemeClr>
                  </a:solidFill>
                </a:rPr>
                <a:t>Conv.</a:t>
              </a:r>
            </a:p>
            <a:p>
              <a:r>
                <a:rPr lang="en-US" sz="4800" dirty="0" smtClean="0">
                  <a:solidFill>
                    <a:schemeClr val="accent2">
                      <a:lumMod val="75000"/>
                    </a:schemeClr>
                  </a:solidFill>
                </a:rPr>
                <a:t>Design</a:t>
              </a:r>
              <a:endParaRPr lang="en-US" sz="4800" dirty="0">
                <a:solidFill>
                  <a:schemeClr val="accent2">
                    <a:lumMod val="75000"/>
                  </a:schemeClr>
                </a:solidFill>
              </a:endParaRPr>
            </a:p>
          </p:txBody>
        </p:sp>
        <p:sp>
          <p:nvSpPr>
            <p:cNvPr id="8" name="TextBox 7"/>
            <p:cNvSpPr txBox="1"/>
            <p:nvPr/>
          </p:nvSpPr>
          <p:spPr>
            <a:xfrm>
              <a:off x="16378697" y="7359200"/>
              <a:ext cx="3662870" cy="1569660"/>
            </a:xfrm>
            <a:prstGeom prst="rect">
              <a:avLst/>
            </a:prstGeom>
            <a:noFill/>
          </p:spPr>
          <p:txBody>
            <a:bodyPr wrap="square" rtlCol="0">
              <a:spAutoFit/>
            </a:bodyPr>
            <a:lstStyle/>
            <a:p>
              <a:r>
                <a:rPr lang="en-US" sz="4800" dirty="0" smtClean="0">
                  <a:solidFill>
                    <a:srgbClr val="FFC000"/>
                  </a:solidFill>
                </a:rPr>
                <a:t>Rapid Prototyping</a:t>
              </a:r>
              <a:endParaRPr lang="en-US" sz="4800" dirty="0">
                <a:solidFill>
                  <a:srgbClr val="FFC000"/>
                </a:solidFill>
              </a:endParaRPr>
            </a:p>
          </p:txBody>
        </p:sp>
        <p:sp>
          <p:nvSpPr>
            <p:cNvPr id="9" name="TextBox 8"/>
            <p:cNvSpPr txBox="1"/>
            <p:nvPr/>
          </p:nvSpPr>
          <p:spPr>
            <a:xfrm>
              <a:off x="12733527" y="7126664"/>
              <a:ext cx="3228976" cy="1569660"/>
            </a:xfrm>
            <a:prstGeom prst="rect">
              <a:avLst/>
            </a:prstGeom>
            <a:noFill/>
          </p:spPr>
          <p:txBody>
            <a:bodyPr wrap="square" rtlCol="0">
              <a:spAutoFit/>
            </a:bodyPr>
            <a:lstStyle/>
            <a:p>
              <a:r>
                <a:rPr lang="en-US" sz="4800" dirty="0" smtClean="0">
                  <a:solidFill>
                    <a:srgbClr val="00B050"/>
                  </a:solidFill>
                </a:rPr>
                <a:t>Deploy and Iterate</a:t>
              </a:r>
              <a:endParaRPr lang="en-US" sz="4800" dirty="0">
                <a:solidFill>
                  <a:srgbClr val="00B050"/>
                </a:solidFill>
              </a:endParaRPr>
            </a:p>
          </p:txBody>
        </p:sp>
      </p:grpSp>
      <p:sp>
        <p:nvSpPr>
          <p:cNvPr id="11" name="TextBox 10"/>
          <p:cNvSpPr txBox="1"/>
          <p:nvPr/>
        </p:nvSpPr>
        <p:spPr>
          <a:xfrm>
            <a:off x="18176615" y="12089691"/>
            <a:ext cx="3983783" cy="830997"/>
          </a:xfrm>
          <a:prstGeom prst="rect">
            <a:avLst/>
          </a:prstGeom>
          <a:solidFill>
            <a:schemeClr val="accent2">
              <a:lumMod val="40000"/>
              <a:lumOff val="60000"/>
            </a:schemeClr>
          </a:solidFill>
        </p:spPr>
        <p:txBody>
          <a:bodyPr wrap="none" rtlCol="0">
            <a:spAutoFit/>
          </a:bodyPr>
          <a:lstStyle/>
          <a:p>
            <a:r>
              <a:rPr lang="en-US" sz="4800" dirty="0" smtClean="0">
                <a:solidFill>
                  <a:schemeClr val="tx1">
                    <a:lumMod val="95000"/>
                    <a:lumOff val="5000"/>
                  </a:schemeClr>
                </a:solidFill>
              </a:rPr>
              <a:t>Graphics WIP</a:t>
            </a:r>
            <a:endParaRPr lang="en-US" sz="4800" dirty="0">
              <a:solidFill>
                <a:schemeClr val="tx1">
                  <a:lumMod val="95000"/>
                  <a:lumOff val="5000"/>
                </a:schemeClr>
              </a:solidFill>
            </a:endParaRPr>
          </a:p>
        </p:txBody>
      </p:sp>
    </p:spTree>
    <p:extLst>
      <p:ext uri="{BB962C8B-B14F-4D97-AF65-F5344CB8AC3E}">
        <p14:creationId xmlns:p14="http://schemas.microsoft.com/office/powerpoint/2010/main" val="2997246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298"/>
          <p:cNvSpPr txBox="1">
            <a:spLocks noGrp="1"/>
          </p:cNvSpPr>
          <p:nvPr>
            <p:ph type="title"/>
          </p:nvPr>
        </p:nvSpPr>
        <p:spPr>
          <a:xfrm>
            <a:off x="819475" y="609300"/>
            <a:ext cx="18193800" cy="2410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7200" dirty="0" smtClean="0"/>
              <a:t>5 considerations for deploying Assistants</a:t>
            </a:r>
            <a:endParaRPr sz="7200" dirty="0"/>
          </a:p>
        </p:txBody>
      </p:sp>
      <p:sp>
        <p:nvSpPr>
          <p:cNvPr id="5" name="Shape 2544"/>
          <p:cNvSpPr txBox="1">
            <a:spLocks noGrp="1"/>
          </p:cNvSpPr>
          <p:nvPr/>
        </p:nvSpPr>
        <p:spPr>
          <a:xfrm>
            <a:off x="3923250" y="3970350"/>
            <a:ext cx="16537500" cy="577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82600" algn="l" rtl="0">
              <a:lnSpc>
                <a:spcPct val="125000"/>
              </a:lnSpc>
              <a:spcBef>
                <a:spcPts val="0"/>
              </a:spcBef>
              <a:spcAft>
                <a:spcPts val="0"/>
              </a:spcAft>
              <a:buClr>
                <a:srgbClr val="445863"/>
              </a:buClr>
              <a:buSzPts val="4000"/>
              <a:buFont typeface="Google Sans"/>
              <a:buChar char="●"/>
              <a:defRPr sz="4000" b="0" i="0" u="none" strike="noStrike" cap="none">
                <a:solidFill>
                  <a:srgbClr val="445863"/>
                </a:solidFill>
                <a:latin typeface="Google Sans"/>
                <a:ea typeface="Google Sans"/>
                <a:cs typeface="Google Sans"/>
                <a:sym typeface="Google Sans"/>
              </a:defRPr>
            </a:lvl1pPr>
            <a:lvl2pPr marL="914400" marR="0" lvl="1" indent="-482600" algn="l" rtl="0">
              <a:lnSpc>
                <a:spcPct val="125000"/>
              </a:lnSpc>
              <a:spcBef>
                <a:spcPts val="0"/>
              </a:spcBef>
              <a:spcAft>
                <a:spcPts val="0"/>
              </a:spcAft>
              <a:buClr>
                <a:srgbClr val="445863"/>
              </a:buClr>
              <a:buSzPts val="4000"/>
              <a:buFont typeface="Google Sans"/>
              <a:buChar char="○"/>
              <a:defRPr sz="4000" b="0" i="0" u="none" strike="noStrike" cap="none">
                <a:solidFill>
                  <a:srgbClr val="445863"/>
                </a:solidFill>
                <a:latin typeface="Google Sans"/>
                <a:ea typeface="Google Sans"/>
                <a:cs typeface="Google Sans"/>
                <a:sym typeface="Google Sans"/>
              </a:defRPr>
            </a:lvl2pPr>
            <a:lvl3pPr marL="1371600" marR="0" lvl="2" indent="-482600" algn="l" rtl="0">
              <a:lnSpc>
                <a:spcPct val="125000"/>
              </a:lnSpc>
              <a:spcBef>
                <a:spcPts val="0"/>
              </a:spcBef>
              <a:spcAft>
                <a:spcPts val="0"/>
              </a:spcAft>
              <a:buClr>
                <a:srgbClr val="445863"/>
              </a:buClr>
              <a:buSzPts val="4000"/>
              <a:buFont typeface="Google Sans"/>
              <a:buChar char="■"/>
              <a:defRPr sz="4000" b="0" i="0" u="none" strike="noStrike" cap="none">
                <a:solidFill>
                  <a:srgbClr val="445863"/>
                </a:solidFill>
                <a:latin typeface="Google Sans"/>
                <a:ea typeface="Google Sans"/>
                <a:cs typeface="Google Sans"/>
                <a:sym typeface="Google Sans"/>
              </a:defRPr>
            </a:lvl3pPr>
            <a:lvl4pPr marL="1828800" marR="0" lvl="3" indent="-482600" algn="l" rtl="0">
              <a:lnSpc>
                <a:spcPct val="125000"/>
              </a:lnSpc>
              <a:spcBef>
                <a:spcPts val="0"/>
              </a:spcBef>
              <a:spcAft>
                <a:spcPts val="0"/>
              </a:spcAft>
              <a:buClr>
                <a:srgbClr val="445863"/>
              </a:buClr>
              <a:buSzPts val="4000"/>
              <a:buFont typeface="Google Sans"/>
              <a:buChar char="●"/>
              <a:defRPr sz="4000" b="0" i="0" u="none" strike="noStrike" cap="none">
                <a:solidFill>
                  <a:srgbClr val="445863"/>
                </a:solidFill>
                <a:latin typeface="Google Sans"/>
                <a:ea typeface="Google Sans"/>
                <a:cs typeface="Google Sans"/>
                <a:sym typeface="Google Sans"/>
              </a:defRPr>
            </a:lvl4pPr>
            <a:lvl5pPr marL="2286000" marR="0" lvl="4" indent="-482600" algn="l" rtl="0">
              <a:lnSpc>
                <a:spcPct val="125000"/>
              </a:lnSpc>
              <a:spcBef>
                <a:spcPts val="0"/>
              </a:spcBef>
              <a:spcAft>
                <a:spcPts val="0"/>
              </a:spcAft>
              <a:buClr>
                <a:srgbClr val="445863"/>
              </a:buClr>
              <a:buSzPts val="4000"/>
              <a:buFont typeface="Google Sans"/>
              <a:buChar char="○"/>
              <a:defRPr sz="4000" b="0" i="0" u="none" strike="noStrike" cap="none">
                <a:solidFill>
                  <a:srgbClr val="445863"/>
                </a:solidFill>
                <a:latin typeface="Google Sans"/>
                <a:ea typeface="Google Sans"/>
                <a:cs typeface="Google Sans"/>
                <a:sym typeface="Google Sans"/>
              </a:defRPr>
            </a:lvl5pPr>
            <a:lvl6pPr marL="2743200" marR="0" lvl="5" indent="-482600" algn="l" rtl="0">
              <a:lnSpc>
                <a:spcPct val="125000"/>
              </a:lnSpc>
              <a:spcBef>
                <a:spcPts val="0"/>
              </a:spcBef>
              <a:spcAft>
                <a:spcPts val="0"/>
              </a:spcAft>
              <a:buClr>
                <a:srgbClr val="445863"/>
              </a:buClr>
              <a:buSzPts val="4000"/>
              <a:buFont typeface="Google Sans"/>
              <a:buChar char="■"/>
              <a:defRPr sz="4000" b="0" i="0" u="none" strike="noStrike" cap="none">
                <a:solidFill>
                  <a:srgbClr val="445863"/>
                </a:solidFill>
                <a:latin typeface="Google Sans"/>
                <a:ea typeface="Google Sans"/>
                <a:cs typeface="Google Sans"/>
                <a:sym typeface="Google Sans"/>
              </a:defRPr>
            </a:lvl6pPr>
            <a:lvl7pPr marL="3200400" marR="0" lvl="6" indent="-482600" algn="l" rtl="0">
              <a:lnSpc>
                <a:spcPct val="125000"/>
              </a:lnSpc>
              <a:spcBef>
                <a:spcPts val="0"/>
              </a:spcBef>
              <a:spcAft>
                <a:spcPts val="0"/>
              </a:spcAft>
              <a:buClr>
                <a:srgbClr val="445863"/>
              </a:buClr>
              <a:buSzPts val="4000"/>
              <a:buFont typeface="Google Sans"/>
              <a:buChar char="●"/>
              <a:defRPr sz="4000" b="0" i="0" u="none" strike="noStrike" cap="none">
                <a:solidFill>
                  <a:srgbClr val="445863"/>
                </a:solidFill>
                <a:latin typeface="Google Sans"/>
                <a:ea typeface="Google Sans"/>
                <a:cs typeface="Google Sans"/>
                <a:sym typeface="Google Sans"/>
              </a:defRPr>
            </a:lvl7pPr>
            <a:lvl8pPr marL="3657600" marR="0" lvl="7" indent="-482600" algn="l" rtl="0">
              <a:lnSpc>
                <a:spcPct val="125000"/>
              </a:lnSpc>
              <a:spcBef>
                <a:spcPts val="0"/>
              </a:spcBef>
              <a:spcAft>
                <a:spcPts val="0"/>
              </a:spcAft>
              <a:buClr>
                <a:srgbClr val="445863"/>
              </a:buClr>
              <a:buSzPts val="4000"/>
              <a:buFont typeface="Google Sans"/>
              <a:buChar char="○"/>
              <a:defRPr sz="4000" b="0" i="0" u="none" strike="noStrike" cap="none">
                <a:solidFill>
                  <a:srgbClr val="445863"/>
                </a:solidFill>
                <a:latin typeface="Google Sans"/>
                <a:ea typeface="Google Sans"/>
                <a:cs typeface="Google Sans"/>
                <a:sym typeface="Google Sans"/>
              </a:defRPr>
            </a:lvl8pPr>
            <a:lvl9pPr marL="4114800" marR="0" lvl="8" indent="-482600" algn="l" rtl="0">
              <a:lnSpc>
                <a:spcPct val="125000"/>
              </a:lnSpc>
              <a:spcBef>
                <a:spcPts val="0"/>
              </a:spcBef>
              <a:spcAft>
                <a:spcPts val="0"/>
              </a:spcAft>
              <a:buClr>
                <a:srgbClr val="445863"/>
              </a:buClr>
              <a:buSzPts val="4000"/>
              <a:buFont typeface="Google Sans"/>
              <a:buChar char="■"/>
              <a:defRPr sz="4000" b="0" i="0" u="none" strike="noStrike" cap="none">
                <a:solidFill>
                  <a:srgbClr val="445863"/>
                </a:solidFill>
                <a:latin typeface="Google Sans"/>
                <a:ea typeface="Google Sans"/>
                <a:cs typeface="Google Sans"/>
                <a:sym typeface="Google Sans"/>
              </a:defRPr>
            </a:lvl9pPr>
          </a:lstStyle>
          <a:p>
            <a:pPr marL="1219200" lvl="0" indent="-1016000" rtl="0">
              <a:spcBef>
                <a:spcPts val="0"/>
              </a:spcBef>
              <a:spcAft>
                <a:spcPts val="0"/>
              </a:spcAft>
              <a:buClr>
                <a:srgbClr val="747474"/>
              </a:buClr>
              <a:buSzPts val="6400"/>
              <a:buChar char="●"/>
            </a:pPr>
            <a:r>
              <a:rPr lang="en-US" sz="6400" dirty="0" smtClean="0">
                <a:solidFill>
                  <a:srgbClr val="747474"/>
                </a:solidFill>
              </a:rPr>
              <a:t>Assess Time-to-Value</a:t>
            </a:r>
            <a:endParaRPr sz="6400" dirty="0">
              <a:solidFill>
                <a:srgbClr val="747474"/>
              </a:solidFill>
            </a:endParaRPr>
          </a:p>
          <a:p>
            <a:pPr marL="1219200" lvl="0" indent="-1016000" rtl="0">
              <a:spcBef>
                <a:spcPts val="0"/>
              </a:spcBef>
              <a:spcAft>
                <a:spcPts val="0"/>
              </a:spcAft>
              <a:buClr>
                <a:srgbClr val="747474"/>
              </a:buClr>
              <a:buSzPts val="6400"/>
              <a:buChar char="●"/>
            </a:pPr>
            <a:r>
              <a:rPr lang="en-US" sz="6400" dirty="0" smtClean="0">
                <a:solidFill>
                  <a:srgbClr val="747474"/>
                </a:solidFill>
              </a:rPr>
              <a:t>Target Audience</a:t>
            </a:r>
            <a:endParaRPr sz="6400" dirty="0">
              <a:solidFill>
                <a:srgbClr val="747474"/>
              </a:solidFill>
            </a:endParaRPr>
          </a:p>
          <a:p>
            <a:pPr marL="1219200" lvl="0" indent="-1016000" rtl="0">
              <a:spcBef>
                <a:spcPts val="0"/>
              </a:spcBef>
              <a:spcAft>
                <a:spcPts val="0"/>
              </a:spcAft>
              <a:buClr>
                <a:srgbClr val="747474"/>
              </a:buClr>
              <a:buSzPts val="6400"/>
              <a:buChar char="●"/>
            </a:pPr>
            <a:r>
              <a:rPr lang="en-US" sz="6400" dirty="0" smtClean="0">
                <a:solidFill>
                  <a:srgbClr val="747474"/>
                </a:solidFill>
              </a:rPr>
              <a:t>Platform reach, Language Support</a:t>
            </a:r>
          </a:p>
          <a:p>
            <a:pPr marL="1219200" lvl="0" indent="-1016000" rtl="0">
              <a:spcBef>
                <a:spcPts val="0"/>
              </a:spcBef>
              <a:spcAft>
                <a:spcPts val="0"/>
              </a:spcAft>
              <a:buClr>
                <a:srgbClr val="747474"/>
              </a:buClr>
              <a:buSzPts val="6400"/>
              <a:buChar char="●"/>
            </a:pPr>
            <a:r>
              <a:rPr lang="en-US" sz="6400" dirty="0" smtClean="0">
                <a:solidFill>
                  <a:srgbClr val="747474"/>
                </a:solidFill>
              </a:rPr>
              <a:t>Enterprise Integration</a:t>
            </a:r>
          </a:p>
          <a:p>
            <a:pPr marL="1219200" lvl="0" indent="-1016000" rtl="0">
              <a:spcBef>
                <a:spcPts val="0"/>
              </a:spcBef>
              <a:spcAft>
                <a:spcPts val="0"/>
              </a:spcAft>
              <a:buClr>
                <a:srgbClr val="747474"/>
              </a:buClr>
              <a:buSzPts val="6400"/>
              <a:buChar char="●"/>
            </a:pPr>
            <a:r>
              <a:rPr lang="en-US" sz="6400" dirty="0" smtClean="0">
                <a:solidFill>
                  <a:srgbClr val="747474"/>
                </a:solidFill>
              </a:rPr>
              <a:t>Plan to Evolve</a:t>
            </a:r>
            <a:endParaRPr sz="6400" dirty="0">
              <a:solidFill>
                <a:srgbClr val="747474"/>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2178078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8"/>
        <p:cNvGrpSpPr/>
        <p:nvPr/>
      </p:nvGrpSpPr>
      <p:grpSpPr>
        <a:xfrm>
          <a:off x="0" y="0"/>
          <a:ext cx="0" cy="0"/>
          <a:chOff x="0" y="0"/>
          <a:chExt cx="0" cy="0"/>
        </a:xfrm>
      </p:grpSpPr>
      <p:sp>
        <p:nvSpPr>
          <p:cNvPr id="3699" name="Shape 3699"/>
          <p:cNvSpPr txBox="1">
            <a:spLocks noGrp="1"/>
          </p:cNvSpPr>
          <p:nvPr>
            <p:ph type="title"/>
          </p:nvPr>
        </p:nvSpPr>
        <p:spPr>
          <a:xfrm>
            <a:off x="2142000" y="4941175"/>
            <a:ext cx="8866800" cy="276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Thank you</a:t>
            </a:r>
            <a:endParaRPr/>
          </a:p>
        </p:txBody>
      </p:sp>
      <p:sp>
        <p:nvSpPr>
          <p:cNvPr id="3700" name="Shape 3700"/>
          <p:cNvSpPr txBox="1">
            <a:spLocks noGrp="1"/>
          </p:cNvSpPr>
          <p:nvPr>
            <p:ph type="body" idx="1"/>
          </p:nvPr>
        </p:nvSpPr>
        <p:spPr>
          <a:xfrm>
            <a:off x="16320100" y="8901953"/>
            <a:ext cx="7027200" cy="4573500"/>
          </a:xfrm>
          <a:prstGeom prst="rect">
            <a:avLst/>
          </a:prstGeom>
        </p:spPr>
        <p:txBody>
          <a:bodyPr spcFirstLastPara="1" wrap="square" lIns="91425" tIns="91425" rIns="91425" bIns="91425" anchor="t" anchorCtr="0">
            <a:noAutofit/>
          </a:bodyPr>
          <a:lstStyle/>
          <a:p>
            <a:pPr marL="0" marR="0" lvl="0" indent="0" algn="l" rtl="0">
              <a:lnSpc>
                <a:spcPct val="105000"/>
              </a:lnSpc>
              <a:spcBef>
                <a:spcPts val="0"/>
              </a:spcBef>
              <a:spcAft>
                <a:spcPts val="0"/>
              </a:spcAft>
              <a:buClr>
                <a:schemeClr val="dk1"/>
              </a:buClr>
              <a:buSzPts val="1100"/>
              <a:buFont typeface="Arial"/>
              <a:buNone/>
            </a:pPr>
            <a:r>
              <a:rPr lang="en-US"/>
              <a:t>developers.google.com/actions</a:t>
            </a:r>
            <a:endParaRPr/>
          </a:p>
          <a:p>
            <a:pPr marL="0" marR="0" lvl="0" indent="0" algn="l" rtl="0">
              <a:lnSpc>
                <a:spcPct val="105000"/>
              </a:lnSpc>
              <a:spcBef>
                <a:spcPts val="0"/>
              </a:spcBef>
              <a:spcAft>
                <a:spcPts val="0"/>
              </a:spcAft>
              <a:buClr>
                <a:schemeClr val="dk1"/>
              </a:buClr>
              <a:buSzPts val="1100"/>
              <a:buFont typeface="Arial"/>
              <a:buNone/>
            </a:pPr>
            <a:r>
              <a:rPr lang="en-US"/>
              <a:t>actions.google.com/design</a:t>
            </a:r>
            <a:endParaRPr/>
          </a:p>
          <a:p>
            <a:pPr marL="0" lvl="0" indent="0">
              <a:lnSpc>
                <a:spcPct val="105000"/>
              </a:lnSpc>
              <a:spcBef>
                <a:spcPts val="0"/>
              </a:spcBef>
              <a:spcAft>
                <a:spcPts val="0"/>
              </a:spcAft>
              <a:buClr>
                <a:schemeClr val="dk1"/>
              </a:buClr>
              <a:buSzPts val="1100"/>
              <a:buFont typeface="Arial"/>
              <a:buNone/>
            </a:pPr>
            <a:endParaRPr/>
          </a:p>
          <a:p>
            <a:pPr marL="0" lvl="0" indent="0" rtl="0">
              <a:lnSpc>
                <a:spcPct val="105000"/>
              </a:lnSpc>
              <a:spcBef>
                <a:spcPts val="0"/>
              </a:spcBef>
              <a:spcAft>
                <a:spcPts val="0"/>
              </a:spcAft>
              <a:buClr>
                <a:schemeClr val="dk1"/>
              </a:buClr>
              <a:buSzPts val="1100"/>
              <a:buFont typeface="Arial"/>
              <a:buNone/>
            </a:pPr>
            <a:r>
              <a:rPr lang="en-US"/>
              <a:t>g.co/actionsdev</a:t>
            </a:r>
            <a:endParaRPr/>
          </a:p>
          <a:p>
            <a:pPr marL="0" lvl="0" indent="0" rtl="0">
              <a:lnSpc>
                <a:spcPct val="105000"/>
              </a:lnSpc>
              <a:spcBef>
                <a:spcPts val="0"/>
              </a:spcBef>
              <a:spcAft>
                <a:spcPts val="0"/>
              </a:spcAft>
              <a:buClr>
                <a:schemeClr val="dk1"/>
              </a:buClr>
              <a:buSzPts val="1100"/>
              <a:buFont typeface="Arial"/>
              <a:buNone/>
            </a:pPr>
            <a:endParaRPr/>
          </a:p>
          <a:p>
            <a:pPr marL="0" lvl="0" indent="0" rtl="0">
              <a:lnSpc>
                <a:spcPct val="105000"/>
              </a:lnSpc>
              <a:spcBef>
                <a:spcPts val="0"/>
              </a:spcBef>
              <a:spcAft>
                <a:spcPts val="0"/>
              </a:spcAft>
              <a:buNone/>
            </a:pPr>
            <a:r>
              <a:rPr lang="en-US"/>
              <a:t>github.com/actions-on-google</a:t>
            </a:r>
            <a:endParaRPr/>
          </a:p>
          <a:p>
            <a:pPr marL="0" lvl="0" indent="0" rtl="0">
              <a:lnSpc>
                <a:spcPct val="105000"/>
              </a:lnSpc>
              <a:spcBef>
                <a:spcPts val="0"/>
              </a:spcBef>
              <a:spcAft>
                <a:spcPts val="0"/>
              </a:spcAft>
              <a:buNone/>
            </a:pPr>
            <a:endParaRPr/>
          </a:p>
          <a:p>
            <a:pPr marL="0" lvl="0" indent="0" rtl="0">
              <a:lnSpc>
                <a:spcPct val="105000"/>
              </a:lnSpc>
              <a:spcBef>
                <a:spcPts val="0"/>
              </a:spcBef>
              <a:spcAft>
                <a:spcPts val="0"/>
              </a:spcAft>
              <a:buNone/>
            </a:pPr>
            <a:r>
              <a:rPr lang="en-US" b="1"/>
              <a:t>@ActionsOnGoogle</a:t>
            </a:r>
            <a:endParaRPr b="1"/>
          </a:p>
          <a:p>
            <a:pPr marL="0" lvl="0" indent="0" rtl="0">
              <a:lnSpc>
                <a:spcPct val="105000"/>
              </a:lnSpc>
              <a:spcBef>
                <a:spcPts val="0"/>
              </a:spcBef>
              <a:spcAft>
                <a:spcPts val="0"/>
              </a:spcAft>
              <a:buNone/>
            </a:pPr>
            <a:r>
              <a:rPr lang="en-US" b="1"/>
              <a:t>#AoGDevs</a:t>
            </a:r>
            <a:endParaRPr b="1"/>
          </a:p>
        </p:txBody>
      </p:sp>
      <p:sp>
        <p:nvSpPr>
          <p:cNvPr id="3701" name="Shape 3701"/>
          <p:cNvSpPr txBox="1">
            <a:spLocks noGrp="1"/>
          </p:cNvSpPr>
          <p:nvPr>
            <p:ph type="subTitle" idx="2"/>
          </p:nvPr>
        </p:nvSpPr>
        <p:spPr>
          <a:xfrm>
            <a:off x="16320100" y="8251850"/>
            <a:ext cx="7617900" cy="7263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a:t>Helpful resources</a:t>
            </a:r>
            <a:endParaRPr/>
          </a:p>
          <a:p>
            <a:pPr marL="0" lvl="0" indent="0" rtl="0">
              <a:spcBef>
                <a:spcPts val="0"/>
              </a:spcBef>
              <a:spcAft>
                <a:spcPts val="0"/>
              </a:spcAft>
              <a:buNone/>
            </a:pPr>
            <a:endParaRPr/>
          </a:p>
        </p:txBody>
      </p:sp>
      <p:pic>
        <p:nvPicPr>
          <p:cNvPr id="3702" name="Shape 3702"/>
          <p:cNvPicPr preferRelativeResize="0"/>
          <p:nvPr/>
        </p:nvPicPr>
        <p:blipFill>
          <a:blip r:embed="rId3">
            <a:alphaModFix/>
          </a:blip>
          <a:stretch>
            <a:fillRect/>
          </a:stretch>
        </p:blipFill>
        <p:spPr>
          <a:xfrm>
            <a:off x="15257852" y="10204505"/>
            <a:ext cx="842039" cy="842100"/>
          </a:xfrm>
          <a:prstGeom prst="rect">
            <a:avLst/>
          </a:prstGeom>
          <a:noFill/>
          <a:ln>
            <a:noFill/>
          </a:ln>
        </p:spPr>
      </p:pic>
      <p:pic>
        <p:nvPicPr>
          <p:cNvPr id="3703" name="Shape 3703"/>
          <p:cNvPicPr preferRelativeResize="0"/>
          <p:nvPr/>
        </p:nvPicPr>
        <p:blipFill>
          <a:blip r:embed="rId4">
            <a:alphaModFix/>
          </a:blip>
          <a:stretch>
            <a:fillRect/>
          </a:stretch>
        </p:blipFill>
        <p:spPr>
          <a:xfrm>
            <a:off x="15257852" y="11267125"/>
            <a:ext cx="842050" cy="842050"/>
          </a:xfrm>
          <a:prstGeom prst="rect">
            <a:avLst/>
          </a:prstGeom>
          <a:noFill/>
          <a:ln>
            <a:noFill/>
          </a:ln>
        </p:spPr>
      </p:pic>
      <p:sp>
        <p:nvSpPr>
          <p:cNvPr id="3704" name="Shape 3704"/>
          <p:cNvSpPr/>
          <p:nvPr/>
        </p:nvSpPr>
        <p:spPr>
          <a:xfrm>
            <a:off x="15257825" y="9122200"/>
            <a:ext cx="842100" cy="726300"/>
          </a:xfrm>
          <a:custGeom>
            <a:avLst/>
            <a:gdLst/>
            <a:ahLst/>
            <a:cxnLst/>
            <a:rect l="0" t="0" r="0" b="0"/>
            <a:pathLst>
              <a:path w="120000" h="120000" extrusionOk="0">
                <a:moveTo>
                  <a:pt x="107583" y="0"/>
                </a:moveTo>
                <a:lnTo>
                  <a:pt x="11755" y="0"/>
                </a:lnTo>
                <a:cubicBezTo>
                  <a:pt x="5272" y="0"/>
                  <a:pt x="0" y="6583"/>
                  <a:pt x="0" y="15083"/>
                </a:cubicBezTo>
                <a:lnTo>
                  <a:pt x="0" y="104916"/>
                </a:lnTo>
                <a:cubicBezTo>
                  <a:pt x="0" y="113005"/>
                  <a:pt x="5272" y="120000"/>
                  <a:pt x="12088" y="120000"/>
                </a:cubicBezTo>
                <a:lnTo>
                  <a:pt x="107911" y="120000"/>
                </a:lnTo>
                <a:cubicBezTo>
                  <a:pt x="114505" y="120000"/>
                  <a:pt x="120000" y="113416"/>
                  <a:pt x="120000" y="104916"/>
                </a:cubicBezTo>
                <a:lnTo>
                  <a:pt x="120000" y="15083"/>
                </a:lnTo>
                <a:cubicBezTo>
                  <a:pt x="119450" y="6994"/>
                  <a:pt x="114177" y="0"/>
                  <a:pt x="107583" y="0"/>
                </a:cubicBezTo>
                <a:close/>
                <a:moveTo>
                  <a:pt x="77583" y="104505"/>
                </a:moveTo>
                <a:lnTo>
                  <a:pt x="11755" y="104505"/>
                </a:lnTo>
                <a:lnTo>
                  <a:pt x="11755" y="74605"/>
                </a:lnTo>
                <a:lnTo>
                  <a:pt x="77583" y="74605"/>
                </a:lnTo>
                <a:lnTo>
                  <a:pt x="77583" y="104505"/>
                </a:lnTo>
                <a:close/>
                <a:moveTo>
                  <a:pt x="77583" y="67338"/>
                </a:moveTo>
                <a:lnTo>
                  <a:pt x="11755" y="67338"/>
                </a:lnTo>
                <a:lnTo>
                  <a:pt x="11755" y="37577"/>
                </a:lnTo>
                <a:lnTo>
                  <a:pt x="77583" y="37577"/>
                </a:lnTo>
                <a:lnTo>
                  <a:pt x="77583" y="67338"/>
                </a:lnTo>
                <a:close/>
                <a:moveTo>
                  <a:pt x="107583" y="104505"/>
                </a:moveTo>
                <a:lnTo>
                  <a:pt x="83738" y="104505"/>
                </a:lnTo>
                <a:lnTo>
                  <a:pt x="83738" y="37166"/>
                </a:lnTo>
                <a:lnTo>
                  <a:pt x="107583" y="37166"/>
                </a:lnTo>
                <a:lnTo>
                  <a:pt x="107583" y="104505"/>
                </a:lnTo>
                <a:close/>
              </a:path>
            </a:pathLst>
          </a:custGeom>
          <a:solidFill>
            <a:srgbClr val="536DFE"/>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pic>
        <p:nvPicPr>
          <p:cNvPr id="3705" name="Shape 3705"/>
          <p:cNvPicPr preferRelativeResize="0"/>
          <p:nvPr/>
        </p:nvPicPr>
        <p:blipFill>
          <a:blip r:embed="rId5">
            <a:alphaModFix/>
          </a:blip>
          <a:stretch>
            <a:fillRect/>
          </a:stretch>
        </p:blipFill>
        <p:spPr>
          <a:xfrm>
            <a:off x="15187487" y="12329709"/>
            <a:ext cx="982800" cy="982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sp>
        <p:nvSpPr>
          <p:cNvPr id="3710" name="Shape 3710"/>
          <p:cNvSpPr/>
          <p:nvPr/>
        </p:nvSpPr>
        <p:spPr>
          <a:xfrm>
            <a:off x="13049525" y="0"/>
            <a:ext cx="11430000" cy="13716000"/>
          </a:xfrm>
          <a:prstGeom prst="rect">
            <a:avLst/>
          </a:prstGeom>
          <a:solidFill>
            <a:srgbClr val="536DFE"/>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FFFFFF"/>
              </a:solidFill>
            </a:endParaRPr>
          </a:p>
        </p:txBody>
      </p:sp>
      <p:sp>
        <p:nvSpPr>
          <p:cNvPr id="3711" name="Shape 3711"/>
          <p:cNvSpPr txBox="1"/>
          <p:nvPr/>
        </p:nvSpPr>
        <p:spPr>
          <a:xfrm>
            <a:off x="1051927" y="4674849"/>
            <a:ext cx="19627500" cy="13263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US" sz="6400">
                <a:solidFill>
                  <a:srgbClr val="536DFE"/>
                </a:solidFill>
                <a:latin typeface="Google Sans"/>
                <a:ea typeface="Google Sans"/>
                <a:cs typeface="Google Sans"/>
                <a:sym typeface="Google Sans"/>
              </a:rPr>
              <a:t>We want to hear from you!</a:t>
            </a:r>
            <a:endParaRPr sz="6400">
              <a:solidFill>
                <a:srgbClr val="536DFE"/>
              </a:solidFill>
              <a:latin typeface="Google Sans"/>
              <a:ea typeface="Google Sans"/>
              <a:cs typeface="Google Sans"/>
              <a:sym typeface="Google Sans"/>
            </a:endParaRPr>
          </a:p>
          <a:p>
            <a:pPr marL="0" lvl="0" indent="0" rtl="0">
              <a:lnSpc>
                <a:spcPct val="150000"/>
              </a:lnSpc>
              <a:spcBef>
                <a:spcPts val="0"/>
              </a:spcBef>
              <a:spcAft>
                <a:spcPts val="0"/>
              </a:spcAft>
              <a:buNone/>
            </a:pPr>
            <a:endParaRPr sz="6400">
              <a:solidFill>
                <a:srgbClr val="536DFE"/>
              </a:solidFill>
              <a:latin typeface="Google Sans"/>
              <a:ea typeface="Google Sans"/>
              <a:cs typeface="Google Sans"/>
              <a:sym typeface="Google Sans"/>
            </a:endParaRPr>
          </a:p>
          <a:p>
            <a:pPr marL="0" lvl="0" indent="0" rtl="0">
              <a:lnSpc>
                <a:spcPct val="150000"/>
              </a:lnSpc>
              <a:spcBef>
                <a:spcPts val="0"/>
              </a:spcBef>
              <a:spcAft>
                <a:spcPts val="0"/>
              </a:spcAft>
              <a:buNone/>
            </a:pPr>
            <a:endParaRPr sz="6400">
              <a:solidFill>
                <a:srgbClr val="536DFE"/>
              </a:solidFill>
              <a:latin typeface="Google Sans"/>
              <a:ea typeface="Google Sans"/>
              <a:cs typeface="Google Sans"/>
              <a:sym typeface="Google Sans"/>
            </a:endParaRPr>
          </a:p>
        </p:txBody>
      </p:sp>
      <p:sp>
        <p:nvSpPr>
          <p:cNvPr id="3712" name="Shape 3712"/>
          <p:cNvSpPr txBox="1"/>
          <p:nvPr/>
        </p:nvSpPr>
        <p:spPr>
          <a:xfrm>
            <a:off x="1051925" y="6158249"/>
            <a:ext cx="10888800" cy="2475600"/>
          </a:xfrm>
          <a:prstGeom prst="rect">
            <a:avLst/>
          </a:prstGeom>
          <a:noFill/>
          <a:ln>
            <a:noFill/>
          </a:ln>
        </p:spPr>
        <p:txBody>
          <a:bodyPr spcFirstLastPara="1" wrap="square" lIns="91425" tIns="91425" rIns="91425" bIns="91425" anchor="t" anchorCtr="0">
            <a:noAutofit/>
          </a:bodyPr>
          <a:lstStyle/>
          <a:p>
            <a:pPr marL="0" lvl="0" indent="0" rtl="0">
              <a:lnSpc>
                <a:spcPct val="125000"/>
              </a:lnSpc>
              <a:spcBef>
                <a:spcPts val="0"/>
              </a:spcBef>
              <a:spcAft>
                <a:spcPts val="0"/>
              </a:spcAft>
              <a:buNone/>
            </a:pPr>
            <a:r>
              <a:rPr lang="en-US" sz="4000">
                <a:solidFill>
                  <a:srgbClr val="445863"/>
                </a:solidFill>
                <a:latin typeface="Google Sans"/>
                <a:ea typeface="Google Sans"/>
                <a:cs typeface="Google Sans"/>
                <a:sym typeface="Google Sans"/>
              </a:rPr>
              <a:t>Provide feedback for this session by signing-in on </a:t>
            </a:r>
            <a:r>
              <a:rPr lang="en-US" sz="4000">
                <a:solidFill>
                  <a:srgbClr val="536DFE"/>
                </a:solidFill>
                <a:latin typeface="Google Sans"/>
                <a:ea typeface="Google Sans"/>
                <a:cs typeface="Google Sans"/>
                <a:sym typeface="Google Sans"/>
              </a:rPr>
              <a:t>google.com/io/schedule </a:t>
            </a:r>
            <a:r>
              <a:rPr lang="en-US" sz="4000">
                <a:solidFill>
                  <a:srgbClr val="445863"/>
                </a:solidFill>
                <a:latin typeface="Google Sans"/>
                <a:ea typeface="Google Sans"/>
                <a:cs typeface="Google Sans"/>
                <a:sym typeface="Google Sans"/>
              </a:rPr>
              <a:t>or on the I/O app. </a:t>
            </a:r>
            <a:r>
              <a:rPr lang="en-US" sz="3600">
                <a:solidFill>
                  <a:srgbClr val="445863"/>
                </a:solidFill>
                <a:latin typeface="Google Sans"/>
                <a:ea typeface="Google Sans"/>
                <a:cs typeface="Google Sans"/>
                <a:sym typeface="Google Sans"/>
              </a:rPr>
              <a:t>Available for Android and iOS. </a:t>
            </a:r>
            <a:endParaRPr sz="3600">
              <a:solidFill>
                <a:srgbClr val="445863"/>
              </a:solidFill>
              <a:latin typeface="Google Sans"/>
              <a:ea typeface="Google Sans"/>
              <a:cs typeface="Google Sans"/>
              <a:sym typeface="Google Sans"/>
            </a:endParaRPr>
          </a:p>
          <a:p>
            <a:pPr marL="0" lvl="0" indent="0" rtl="0">
              <a:lnSpc>
                <a:spcPct val="125000"/>
              </a:lnSpc>
              <a:spcBef>
                <a:spcPts val="0"/>
              </a:spcBef>
              <a:spcAft>
                <a:spcPts val="0"/>
              </a:spcAft>
              <a:buNone/>
            </a:pPr>
            <a:endParaRPr sz="4000">
              <a:solidFill>
                <a:srgbClr val="445863"/>
              </a:solidFill>
              <a:latin typeface="Google Sans"/>
              <a:ea typeface="Google Sans"/>
              <a:cs typeface="Google Sans"/>
              <a:sym typeface="Google Sans"/>
            </a:endParaRPr>
          </a:p>
          <a:p>
            <a:pPr marL="0" lvl="0" indent="0" rtl="0">
              <a:lnSpc>
                <a:spcPct val="125000"/>
              </a:lnSpc>
              <a:spcBef>
                <a:spcPts val="0"/>
              </a:spcBef>
              <a:spcAft>
                <a:spcPts val="0"/>
              </a:spcAft>
              <a:buNone/>
            </a:pPr>
            <a:endParaRPr sz="4000">
              <a:solidFill>
                <a:srgbClr val="445863"/>
              </a:solidFill>
              <a:latin typeface="Google Sans"/>
              <a:ea typeface="Google Sans"/>
              <a:cs typeface="Google Sans"/>
              <a:sym typeface="Google Sans"/>
            </a:endParaRPr>
          </a:p>
        </p:txBody>
      </p:sp>
      <p:pic>
        <p:nvPicPr>
          <p:cNvPr id="3713" name="Shape 3713"/>
          <p:cNvPicPr preferRelativeResize="0"/>
          <p:nvPr/>
        </p:nvPicPr>
        <p:blipFill>
          <a:blip r:embed="rId3">
            <a:alphaModFix/>
          </a:blip>
          <a:stretch>
            <a:fillRect/>
          </a:stretch>
        </p:blipFill>
        <p:spPr>
          <a:xfrm>
            <a:off x="13049521" y="3857625"/>
            <a:ext cx="11430000" cy="6000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sp>
        <p:nvSpPr>
          <p:cNvPr id="2157" name="Shape 2157"/>
          <p:cNvSpPr txBox="1">
            <a:spLocks noGrp="1"/>
          </p:cNvSpPr>
          <p:nvPr>
            <p:ph type="title"/>
          </p:nvPr>
        </p:nvSpPr>
        <p:spPr>
          <a:xfrm>
            <a:off x="2131550" y="3207950"/>
            <a:ext cx="16741800" cy="2232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Today’s agenda</a:t>
            </a:r>
            <a:endParaRPr dirty="0"/>
          </a:p>
        </p:txBody>
      </p:sp>
      <p:sp>
        <p:nvSpPr>
          <p:cNvPr id="2158" name="Shape 2158"/>
          <p:cNvSpPr txBox="1">
            <a:spLocks noGrp="1"/>
          </p:cNvSpPr>
          <p:nvPr>
            <p:ph type="body" idx="1"/>
          </p:nvPr>
        </p:nvSpPr>
        <p:spPr>
          <a:xfrm>
            <a:off x="2588750" y="5645300"/>
            <a:ext cx="16537200" cy="2684400"/>
          </a:xfrm>
          <a:prstGeom prst="rect">
            <a:avLst/>
          </a:prstGeom>
        </p:spPr>
        <p:txBody>
          <a:bodyPr spcFirstLastPara="1" wrap="square" lIns="91425" tIns="91425" rIns="91425" bIns="91425" anchor="t" anchorCtr="0">
            <a:noAutofit/>
          </a:bodyPr>
          <a:lstStyle/>
          <a:p>
            <a:pPr marL="457200" lvl="0" indent="-609600" rtl="0">
              <a:spcBef>
                <a:spcPts val="0"/>
              </a:spcBef>
              <a:spcAft>
                <a:spcPts val="0"/>
              </a:spcAft>
              <a:buSzPts val="6000"/>
              <a:buChar char="●"/>
            </a:pPr>
            <a:r>
              <a:rPr lang="en-US" sz="6000" dirty="0"/>
              <a:t>Why build</a:t>
            </a:r>
            <a:endParaRPr sz="6000" dirty="0"/>
          </a:p>
          <a:p>
            <a:pPr marL="457200" lvl="0" indent="-609600" rtl="0">
              <a:spcBef>
                <a:spcPts val="0"/>
              </a:spcBef>
              <a:spcAft>
                <a:spcPts val="0"/>
              </a:spcAft>
              <a:buSzPts val="6000"/>
              <a:buChar char="●"/>
            </a:pPr>
            <a:r>
              <a:rPr lang="en-US" sz="6000" dirty="0"/>
              <a:t>What &amp; how to build</a:t>
            </a:r>
            <a:endParaRPr sz="6000" dirty="0"/>
          </a:p>
          <a:p>
            <a:pPr marL="457200" lvl="0" indent="-609600" rtl="0">
              <a:spcBef>
                <a:spcPts val="0"/>
              </a:spcBef>
              <a:spcAft>
                <a:spcPts val="0"/>
              </a:spcAft>
              <a:buSzPts val="6000"/>
              <a:buChar char="●"/>
            </a:pPr>
            <a:r>
              <a:rPr lang="en-US" sz="6000" dirty="0" smtClean="0"/>
              <a:t>Partner Stories (Cognizant)</a:t>
            </a:r>
            <a:endParaRPr sz="6000" dirty="0"/>
          </a:p>
        </p:txBody>
      </p:sp>
      <p:sp>
        <p:nvSpPr>
          <p:cNvPr id="4" name="Rectangle 3"/>
          <p:cNvSpPr/>
          <p:nvPr/>
        </p:nvSpPr>
        <p:spPr>
          <a:xfrm>
            <a:off x="12074820" y="6704112"/>
            <a:ext cx="234360" cy="307777"/>
          </a:xfrm>
          <a:prstGeom prst="rect">
            <a:avLst/>
          </a:prstGeom>
        </p:spPr>
        <p:txBody>
          <a:bodyPr wrap="none">
            <a:spAutoFit/>
          </a:bodyPr>
          <a:lstStyle/>
          <a:p>
            <a:r>
              <a:rPr lang="en-US" dirty="0"/>
              <a:t> </a:t>
            </a: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sp>
        <p:nvSpPr>
          <p:cNvPr id="2254" name="Shape 2254"/>
          <p:cNvSpPr txBox="1">
            <a:spLocks noGrp="1"/>
          </p:cNvSpPr>
          <p:nvPr>
            <p:ph type="title"/>
          </p:nvPr>
        </p:nvSpPr>
        <p:spPr>
          <a:xfrm>
            <a:off x="2155750" y="7868325"/>
            <a:ext cx="12977400" cy="1938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Partner - Cognizant</a:t>
            </a:r>
            <a:endParaRPr/>
          </a:p>
        </p:txBody>
      </p:sp>
      <p:sp>
        <p:nvSpPr>
          <p:cNvPr id="2255" name="Shape 2255"/>
          <p:cNvSpPr txBox="1">
            <a:spLocks noGrp="1"/>
          </p:cNvSpPr>
          <p:nvPr>
            <p:ph type="subTitle" idx="1"/>
          </p:nvPr>
        </p:nvSpPr>
        <p:spPr>
          <a:xfrm>
            <a:off x="2155750" y="9807225"/>
            <a:ext cx="11770200" cy="154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Perspectives, Case Studies</a:t>
            </a:r>
            <a:endParaRPr/>
          </a:p>
        </p:txBody>
      </p:sp>
    </p:spTree>
    <p:extLst>
      <p:ext uri="{BB962C8B-B14F-4D97-AF65-F5344CB8AC3E}">
        <p14:creationId xmlns:p14="http://schemas.microsoft.com/office/powerpoint/2010/main" val="42814504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9" name="Shape 2269"/>
          <p:cNvSpPr txBox="1">
            <a:spLocks noGrp="1"/>
          </p:cNvSpPr>
          <p:nvPr>
            <p:ph type="title"/>
          </p:nvPr>
        </p:nvSpPr>
        <p:spPr>
          <a:xfrm>
            <a:off x="760950" y="554175"/>
            <a:ext cx="20350500" cy="2410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200" dirty="0" smtClean="0"/>
              <a:t>Functional classification of Virtual Assistants</a:t>
            </a:r>
            <a:endParaRPr sz="7200" dirty="0"/>
          </a:p>
        </p:txBody>
      </p:sp>
      <p:sp>
        <p:nvSpPr>
          <p:cNvPr id="3" name="Rectangle 2"/>
          <p:cNvSpPr/>
          <p:nvPr/>
        </p:nvSpPr>
        <p:spPr>
          <a:xfrm>
            <a:off x="760950" y="11216640"/>
            <a:ext cx="23094730" cy="2499360"/>
          </a:xfrm>
          <a:prstGeom prst="rect">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a:off x="799050" y="8473440"/>
            <a:ext cx="23094730" cy="2743200"/>
          </a:xfrm>
          <a:custGeom>
            <a:avLst/>
            <a:gdLst>
              <a:gd name="connsiteX0" fmla="*/ 0 w 16073120"/>
              <a:gd name="connsiteY0" fmla="*/ 914400 h 914400"/>
              <a:gd name="connsiteX1" fmla="*/ 8036560 w 16073120"/>
              <a:gd name="connsiteY1" fmla="*/ 0 h 914400"/>
              <a:gd name="connsiteX2" fmla="*/ 16073120 w 16073120"/>
              <a:gd name="connsiteY2" fmla="*/ 914400 h 914400"/>
              <a:gd name="connsiteX3" fmla="*/ 0 w 16073120"/>
              <a:gd name="connsiteY3" fmla="*/ 914400 h 914400"/>
              <a:gd name="connsiteX0" fmla="*/ 0 w 16103600"/>
              <a:gd name="connsiteY0" fmla="*/ 1991360 h 1991360"/>
              <a:gd name="connsiteX1" fmla="*/ 16103600 w 16103600"/>
              <a:gd name="connsiteY1" fmla="*/ 0 h 1991360"/>
              <a:gd name="connsiteX2" fmla="*/ 16073120 w 16103600"/>
              <a:gd name="connsiteY2" fmla="*/ 1991360 h 1991360"/>
              <a:gd name="connsiteX3" fmla="*/ 0 w 16103600"/>
              <a:gd name="connsiteY3" fmla="*/ 1991360 h 1991360"/>
              <a:gd name="connsiteX0" fmla="*/ 0 w 16103600"/>
              <a:gd name="connsiteY0" fmla="*/ 1991360 h 1991360"/>
              <a:gd name="connsiteX1" fmla="*/ 8112384 w 16103600"/>
              <a:gd name="connsiteY1" fmla="*/ 995680 h 1991360"/>
              <a:gd name="connsiteX2" fmla="*/ 16103600 w 16103600"/>
              <a:gd name="connsiteY2" fmla="*/ 0 h 1991360"/>
              <a:gd name="connsiteX3" fmla="*/ 16073120 w 16103600"/>
              <a:gd name="connsiteY3" fmla="*/ 1991360 h 1991360"/>
              <a:gd name="connsiteX4" fmla="*/ 0 w 16103600"/>
              <a:gd name="connsiteY4" fmla="*/ 1991360 h 1991360"/>
              <a:gd name="connsiteX0" fmla="*/ 0 w 16103600"/>
              <a:gd name="connsiteY0" fmla="*/ 1991360 h 1991360"/>
              <a:gd name="connsiteX1" fmla="*/ 8169060 w 16103600"/>
              <a:gd name="connsiteY1" fmla="*/ 1280160 h 1991360"/>
              <a:gd name="connsiteX2" fmla="*/ 16103600 w 16103600"/>
              <a:gd name="connsiteY2" fmla="*/ 0 h 1991360"/>
              <a:gd name="connsiteX3" fmla="*/ 16073120 w 16103600"/>
              <a:gd name="connsiteY3" fmla="*/ 1991360 h 1991360"/>
              <a:gd name="connsiteX4" fmla="*/ 0 w 16103600"/>
              <a:gd name="connsiteY4" fmla="*/ 1991360 h 1991360"/>
              <a:gd name="connsiteX0" fmla="*/ 0 w 16103600"/>
              <a:gd name="connsiteY0" fmla="*/ 2743200 h 2743200"/>
              <a:gd name="connsiteX1" fmla="*/ 8169060 w 16103600"/>
              <a:gd name="connsiteY1" fmla="*/ 2032000 h 2743200"/>
              <a:gd name="connsiteX2" fmla="*/ 16103600 w 16103600"/>
              <a:gd name="connsiteY2" fmla="*/ 0 h 2743200"/>
              <a:gd name="connsiteX3" fmla="*/ 16073120 w 16103600"/>
              <a:gd name="connsiteY3" fmla="*/ 2743200 h 2743200"/>
              <a:gd name="connsiteX4" fmla="*/ 0 w 161036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3600" h="2743200">
                <a:moveTo>
                  <a:pt x="0" y="2743200"/>
                </a:moveTo>
                <a:lnTo>
                  <a:pt x="8169060" y="2032000"/>
                </a:lnTo>
                <a:lnTo>
                  <a:pt x="16103600" y="0"/>
                </a:lnTo>
                <a:lnTo>
                  <a:pt x="16073120" y="2743200"/>
                </a:lnTo>
                <a:lnTo>
                  <a:pt x="0" y="2743200"/>
                </a:lnTo>
                <a:close/>
              </a:path>
            </a:pathLst>
          </a:cu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4904" y="5422786"/>
            <a:ext cx="5654177" cy="914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Informational</a:t>
            </a:r>
            <a:endParaRPr lang="en-US" sz="4000" b="1" dirty="0"/>
          </a:p>
        </p:txBody>
      </p:sp>
      <p:sp>
        <p:nvSpPr>
          <p:cNvPr id="11" name="Pentagon 10"/>
          <p:cNvSpPr/>
          <p:nvPr/>
        </p:nvSpPr>
        <p:spPr>
          <a:xfrm rot="5400000">
            <a:off x="1398922" y="5919666"/>
            <a:ext cx="4646140" cy="5654177"/>
          </a:xfrm>
          <a:prstGeom prst="homePlate">
            <a:avLst>
              <a:gd name="adj" fmla="val 20811"/>
            </a:avLst>
          </a:prstGeom>
          <a:solidFill>
            <a:srgbClr val="B3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50909" y="4407119"/>
            <a:ext cx="5465806"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Command</a:t>
            </a:r>
            <a:endParaRPr lang="en-US" sz="4000" b="1" dirty="0"/>
          </a:p>
        </p:txBody>
      </p:sp>
      <p:sp>
        <p:nvSpPr>
          <p:cNvPr id="18" name="Pentagon 17"/>
          <p:cNvSpPr/>
          <p:nvPr/>
        </p:nvSpPr>
        <p:spPr>
          <a:xfrm rot="5400000">
            <a:off x="7160741" y="4998185"/>
            <a:ext cx="4646140" cy="5465806"/>
          </a:xfrm>
          <a:prstGeom prst="homePlate">
            <a:avLst>
              <a:gd name="adj" fmla="val 20811"/>
            </a:avLst>
          </a:prstGeom>
          <a:solidFill>
            <a:srgbClr val="D8E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480325" y="3631833"/>
            <a:ext cx="5519352"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Personal</a:t>
            </a:r>
            <a:endParaRPr lang="en-US" sz="4000" b="1" dirty="0"/>
          </a:p>
        </p:txBody>
      </p:sp>
      <p:sp>
        <p:nvSpPr>
          <p:cNvPr id="20" name="Pentagon 19"/>
          <p:cNvSpPr/>
          <p:nvPr/>
        </p:nvSpPr>
        <p:spPr>
          <a:xfrm rot="5400000">
            <a:off x="12916930" y="4196126"/>
            <a:ext cx="4646140" cy="5519352"/>
          </a:xfrm>
          <a:prstGeom prst="homePlate">
            <a:avLst>
              <a:gd name="adj" fmla="val 20811"/>
            </a:avLst>
          </a:prstGeom>
          <a:solidFill>
            <a:srgbClr val="DAC2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8263286" y="2601715"/>
            <a:ext cx="5435893" cy="914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AI Agent</a:t>
            </a:r>
            <a:endParaRPr lang="en-US" sz="4000" b="1" dirty="0"/>
          </a:p>
        </p:txBody>
      </p:sp>
      <p:sp>
        <p:nvSpPr>
          <p:cNvPr id="22" name="Pentagon 21"/>
          <p:cNvSpPr/>
          <p:nvPr/>
        </p:nvSpPr>
        <p:spPr>
          <a:xfrm rot="5400000">
            <a:off x="18658162" y="3207737"/>
            <a:ext cx="4646140" cy="5435893"/>
          </a:xfrm>
          <a:prstGeom prst="homePlate">
            <a:avLst>
              <a:gd name="adj" fmla="val 20811"/>
            </a:avLst>
          </a:prstGeom>
          <a:solidFill>
            <a:srgbClr val="FFE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990335" y="10140719"/>
            <a:ext cx="1853514" cy="17052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t>1</a:t>
            </a:r>
            <a:endParaRPr lang="en-US" sz="8000" b="1" dirty="0"/>
          </a:p>
        </p:txBody>
      </p:sp>
      <p:sp>
        <p:nvSpPr>
          <p:cNvPr id="23" name="Oval 22"/>
          <p:cNvSpPr/>
          <p:nvPr/>
        </p:nvSpPr>
        <p:spPr>
          <a:xfrm>
            <a:off x="8557054" y="9339146"/>
            <a:ext cx="1853514" cy="17052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t>2</a:t>
            </a:r>
            <a:endParaRPr lang="en-US" sz="8000" b="1" dirty="0"/>
          </a:p>
        </p:txBody>
      </p:sp>
      <p:sp>
        <p:nvSpPr>
          <p:cNvPr id="24" name="Oval 23"/>
          <p:cNvSpPr/>
          <p:nvPr/>
        </p:nvSpPr>
        <p:spPr>
          <a:xfrm>
            <a:off x="14193245" y="8412952"/>
            <a:ext cx="1853514" cy="170523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t>3</a:t>
            </a:r>
            <a:endParaRPr lang="en-US" sz="8000" b="1" dirty="0"/>
          </a:p>
        </p:txBody>
      </p:sp>
      <p:sp>
        <p:nvSpPr>
          <p:cNvPr id="25" name="Oval 24"/>
          <p:cNvSpPr/>
          <p:nvPr/>
        </p:nvSpPr>
        <p:spPr>
          <a:xfrm>
            <a:off x="19829436" y="7294246"/>
            <a:ext cx="1853514" cy="17052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t>4</a:t>
            </a:r>
            <a:endParaRPr lang="en-US" sz="8000" b="1" dirty="0"/>
          </a:p>
        </p:txBody>
      </p:sp>
      <p:sp>
        <p:nvSpPr>
          <p:cNvPr id="13" name="TextBox 12"/>
          <p:cNvSpPr txBox="1"/>
          <p:nvPr/>
        </p:nvSpPr>
        <p:spPr>
          <a:xfrm>
            <a:off x="1309816" y="6722076"/>
            <a:ext cx="4670854" cy="1323439"/>
          </a:xfrm>
          <a:prstGeom prst="rect">
            <a:avLst/>
          </a:prstGeom>
          <a:noFill/>
        </p:spPr>
        <p:txBody>
          <a:bodyPr wrap="square" rtlCol="0">
            <a:spAutoFit/>
          </a:bodyPr>
          <a:lstStyle/>
          <a:p>
            <a:r>
              <a:rPr lang="en-US" sz="4000" dirty="0" smtClean="0"/>
              <a:t>Retrieve information</a:t>
            </a:r>
            <a:endParaRPr lang="en-US" sz="4000" dirty="0"/>
          </a:p>
        </p:txBody>
      </p:sp>
      <p:sp>
        <p:nvSpPr>
          <p:cNvPr id="26" name="TextBox 25"/>
          <p:cNvSpPr txBox="1"/>
          <p:nvPr/>
        </p:nvSpPr>
        <p:spPr>
          <a:xfrm>
            <a:off x="7148384" y="5833282"/>
            <a:ext cx="4670854" cy="707886"/>
          </a:xfrm>
          <a:prstGeom prst="rect">
            <a:avLst/>
          </a:prstGeom>
          <a:noFill/>
        </p:spPr>
        <p:txBody>
          <a:bodyPr wrap="square" rtlCol="0">
            <a:spAutoFit/>
          </a:bodyPr>
          <a:lstStyle/>
          <a:p>
            <a:r>
              <a:rPr lang="en-US" sz="4000" dirty="0" smtClean="0"/>
              <a:t>Perform tasks</a:t>
            </a:r>
            <a:endParaRPr lang="en-US" sz="4000" dirty="0"/>
          </a:p>
        </p:txBody>
      </p:sp>
      <p:sp>
        <p:nvSpPr>
          <p:cNvPr id="27" name="TextBox 26"/>
          <p:cNvSpPr txBox="1"/>
          <p:nvPr/>
        </p:nvSpPr>
        <p:spPr>
          <a:xfrm>
            <a:off x="12986952" y="4944488"/>
            <a:ext cx="4670854" cy="707886"/>
          </a:xfrm>
          <a:prstGeom prst="rect">
            <a:avLst/>
          </a:prstGeom>
          <a:noFill/>
        </p:spPr>
        <p:txBody>
          <a:bodyPr wrap="square" rtlCol="0">
            <a:spAutoFit/>
          </a:bodyPr>
          <a:lstStyle/>
          <a:p>
            <a:r>
              <a:rPr lang="en-US" sz="4000" dirty="0" smtClean="0"/>
              <a:t>Accomplish Goals</a:t>
            </a:r>
            <a:endParaRPr lang="en-US" sz="4000" dirty="0"/>
          </a:p>
        </p:txBody>
      </p:sp>
      <p:sp>
        <p:nvSpPr>
          <p:cNvPr id="28" name="TextBox 27"/>
          <p:cNvSpPr txBox="1"/>
          <p:nvPr/>
        </p:nvSpPr>
        <p:spPr>
          <a:xfrm>
            <a:off x="18825520" y="4055694"/>
            <a:ext cx="4670854" cy="1938992"/>
          </a:xfrm>
          <a:prstGeom prst="rect">
            <a:avLst/>
          </a:prstGeom>
          <a:noFill/>
        </p:spPr>
        <p:txBody>
          <a:bodyPr wrap="square" rtlCol="0">
            <a:spAutoFit/>
          </a:bodyPr>
          <a:lstStyle/>
          <a:p>
            <a:r>
              <a:rPr lang="en-US" sz="4000" dirty="0" smtClean="0"/>
              <a:t>Multi skilled, Turing ready, Active Learning</a:t>
            </a:r>
            <a:endParaRPr lang="en-US" sz="4000" dirty="0"/>
          </a:p>
        </p:txBody>
      </p:sp>
      <p:sp>
        <p:nvSpPr>
          <p:cNvPr id="29" name="TextBox 28"/>
          <p:cNvSpPr txBox="1"/>
          <p:nvPr/>
        </p:nvSpPr>
        <p:spPr>
          <a:xfrm>
            <a:off x="1581665" y="12410274"/>
            <a:ext cx="4670854" cy="954107"/>
          </a:xfrm>
          <a:prstGeom prst="rect">
            <a:avLst/>
          </a:prstGeom>
          <a:solidFill>
            <a:srgbClr val="B3EBFF"/>
          </a:solidFill>
        </p:spPr>
        <p:txBody>
          <a:bodyPr wrap="square" rtlCol="0">
            <a:spAutoFit/>
          </a:bodyPr>
          <a:lstStyle/>
          <a:p>
            <a:pPr marL="571500" lvl="0" indent="-571500">
              <a:buFont typeface="Arial" panose="020B0604020202020204" pitchFamily="34" charset="0"/>
              <a:buChar char="•"/>
            </a:pPr>
            <a:r>
              <a:rPr lang="en-US" sz="2800" dirty="0" smtClean="0">
                <a:latin typeface="Google Sans" panose="020B0604020202020204" charset="0"/>
              </a:rPr>
              <a:t>Scripted</a:t>
            </a:r>
          </a:p>
          <a:p>
            <a:pPr marL="571500" lvl="0" indent="-571500">
              <a:buFont typeface="Arial" panose="020B0604020202020204" pitchFamily="34" charset="0"/>
              <a:buChar char="•"/>
            </a:pPr>
            <a:endParaRPr lang="en-US" sz="2800" dirty="0" smtClean="0">
              <a:latin typeface="Google Sans" panose="020B0604020202020204" charset="0"/>
            </a:endParaRPr>
          </a:p>
        </p:txBody>
      </p:sp>
      <p:sp>
        <p:nvSpPr>
          <p:cNvPr id="30" name="TextBox 29"/>
          <p:cNvSpPr txBox="1"/>
          <p:nvPr/>
        </p:nvSpPr>
        <p:spPr>
          <a:xfrm>
            <a:off x="7073234" y="11548499"/>
            <a:ext cx="4670854" cy="1384995"/>
          </a:xfrm>
          <a:prstGeom prst="rect">
            <a:avLst/>
          </a:prstGeom>
          <a:solidFill>
            <a:srgbClr val="D8EEC0"/>
          </a:solidFill>
        </p:spPr>
        <p:txBody>
          <a:bodyPr wrap="square" rtlCol="0">
            <a:spAutoFit/>
          </a:bodyPr>
          <a:lstStyle/>
          <a:p>
            <a:pPr marL="571500" lvl="0" indent="-571500">
              <a:buFont typeface="Arial" panose="020B0604020202020204" pitchFamily="34" charset="0"/>
              <a:buChar char="•"/>
            </a:pPr>
            <a:r>
              <a:rPr lang="en-US" sz="2800" dirty="0" smtClean="0">
                <a:latin typeface="Google Sans" panose="020B0604020202020204" charset="0"/>
              </a:rPr>
              <a:t>Scripted</a:t>
            </a:r>
          </a:p>
          <a:p>
            <a:pPr marL="571500" indent="-571500">
              <a:buFont typeface="Arial" panose="020B0604020202020204" pitchFamily="34" charset="0"/>
              <a:buChar char="•"/>
            </a:pPr>
            <a:r>
              <a:rPr lang="en-US" sz="2800" dirty="0">
                <a:latin typeface="Google Sans" panose="020B0604020202020204" charset="0"/>
              </a:rPr>
              <a:t>Lang. </a:t>
            </a:r>
            <a:r>
              <a:rPr lang="en-US" sz="2800" dirty="0" smtClean="0">
                <a:latin typeface="Google Sans" panose="020B0604020202020204" charset="0"/>
              </a:rPr>
              <a:t>Understanding</a:t>
            </a:r>
          </a:p>
          <a:p>
            <a:pPr marL="571500" indent="-571500">
              <a:buFont typeface="Arial" panose="020B0604020202020204" pitchFamily="34" charset="0"/>
              <a:buChar char="•"/>
            </a:pPr>
            <a:r>
              <a:rPr lang="en-US" sz="2800" dirty="0">
                <a:latin typeface="Google Sans" panose="020B0604020202020204" charset="0"/>
              </a:rPr>
              <a:t>Dialogue </a:t>
            </a:r>
            <a:r>
              <a:rPr lang="en-US" sz="2800" dirty="0" smtClean="0">
                <a:latin typeface="Google Sans" panose="020B0604020202020204" charset="0"/>
              </a:rPr>
              <a:t>Ability</a:t>
            </a:r>
            <a:endParaRPr lang="en-US" sz="2800" dirty="0">
              <a:latin typeface="Google Sans" panose="020B0604020202020204" charset="0"/>
            </a:endParaRPr>
          </a:p>
        </p:txBody>
      </p:sp>
      <p:sp>
        <p:nvSpPr>
          <p:cNvPr id="31" name="TextBox 30"/>
          <p:cNvSpPr txBox="1"/>
          <p:nvPr/>
        </p:nvSpPr>
        <p:spPr>
          <a:xfrm>
            <a:off x="12986952" y="11117612"/>
            <a:ext cx="4670854" cy="2246769"/>
          </a:xfrm>
          <a:prstGeom prst="rect">
            <a:avLst/>
          </a:prstGeom>
          <a:solidFill>
            <a:srgbClr val="DAC2EC"/>
          </a:solidFill>
        </p:spPr>
        <p:txBody>
          <a:bodyPr wrap="square" rtlCol="0">
            <a:spAutoFit/>
          </a:bodyPr>
          <a:lstStyle/>
          <a:p>
            <a:pPr marL="571500" lvl="0" indent="-571500">
              <a:buFont typeface="Arial" panose="020B0604020202020204" pitchFamily="34" charset="0"/>
              <a:buChar char="•"/>
            </a:pPr>
            <a:r>
              <a:rPr lang="en-US" sz="2800" dirty="0" smtClean="0">
                <a:latin typeface="Google Sans" panose="020B0604020202020204" charset="0"/>
              </a:rPr>
              <a:t>State Machines</a:t>
            </a:r>
          </a:p>
          <a:p>
            <a:pPr marL="571500" indent="-571500">
              <a:buFont typeface="Arial" panose="020B0604020202020204" pitchFamily="34" charset="0"/>
              <a:buChar char="•"/>
            </a:pPr>
            <a:r>
              <a:rPr lang="en-US" sz="2800" dirty="0">
                <a:latin typeface="Google Sans" panose="020B0604020202020204" charset="0"/>
              </a:rPr>
              <a:t>Lang. </a:t>
            </a:r>
            <a:r>
              <a:rPr lang="en-US" sz="2800" dirty="0" smtClean="0">
                <a:latin typeface="Google Sans" panose="020B0604020202020204" charset="0"/>
              </a:rPr>
              <a:t>Understanding</a:t>
            </a:r>
          </a:p>
          <a:p>
            <a:pPr marL="571500" indent="-571500">
              <a:buFont typeface="Arial" panose="020B0604020202020204" pitchFamily="34" charset="0"/>
              <a:buChar char="•"/>
            </a:pPr>
            <a:r>
              <a:rPr lang="en-US" sz="2800" dirty="0">
                <a:latin typeface="Google Sans" panose="020B0604020202020204" charset="0"/>
              </a:rPr>
              <a:t>Dialogue </a:t>
            </a:r>
            <a:r>
              <a:rPr lang="en-US" sz="2800" dirty="0" smtClean="0">
                <a:latin typeface="Google Sans" panose="020B0604020202020204" charset="0"/>
              </a:rPr>
              <a:t>Ability</a:t>
            </a:r>
          </a:p>
          <a:p>
            <a:pPr marL="571500" indent="-571500">
              <a:buFont typeface="Arial" panose="020B0604020202020204" pitchFamily="34" charset="0"/>
              <a:buChar char="•"/>
            </a:pPr>
            <a:r>
              <a:rPr lang="en-US" sz="2800" dirty="0" smtClean="0">
                <a:latin typeface="Google Sans" panose="020B0604020202020204" charset="0"/>
              </a:rPr>
              <a:t>Personalized</a:t>
            </a:r>
          </a:p>
          <a:p>
            <a:pPr marL="571500" indent="-571500">
              <a:buFont typeface="Arial" panose="020B0604020202020204" pitchFamily="34" charset="0"/>
              <a:buChar char="•"/>
            </a:pPr>
            <a:r>
              <a:rPr lang="en-US" sz="2800" dirty="0" smtClean="0">
                <a:latin typeface="Google Sans" panose="020B0604020202020204" charset="0"/>
              </a:rPr>
              <a:t>Advisory</a:t>
            </a:r>
            <a:endParaRPr lang="en-US" sz="2800" dirty="0">
              <a:latin typeface="Google Sans" panose="020B0604020202020204" charset="0"/>
            </a:endParaRPr>
          </a:p>
        </p:txBody>
      </p:sp>
      <p:sp>
        <p:nvSpPr>
          <p:cNvPr id="32" name="TextBox 31"/>
          <p:cNvSpPr txBox="1"/>
          <p:nvPr/>
        </p:nvSpPr>
        <p:spPr>
          <a:xfrm>
            <a:off x="18900670" y="10255838"/>
            <a:ext cx="4670854" cy="3108543"/>
          </a:xfrm>
          <a:prstGeom prst="rect">
            <a:avLst/>
          </a:prstGeom>
          <a:solidFill>
            <a:srgbClr val="FFE79B"/>
          </a:solidFill>
        </p:spPr>
        <p:txBody>
          <a:bodyPr wrap="square" rtlCol="0">
            <a:spAutoFit/>
          </a:bodyPr>
          <a:lstStyle/>
          <a:p>
            <a:pPr marL="571500" lvl="0" indent="-571500">
              <a:buFont typeface="Arial" panose="020B0604020202020204" pitchFamily="34" charset="0"/>
              <a:buChar char="•"/>
            </a:pPr>
            <a:r>
              <a:rPr lang="en-US" sz="2800" dirty="0" smtClean="0">
                <a:latin typeface="Google Sans" panose="020B0604020202020204" charset="0"/>
              </a:rPr>
              <a:t>Planning</a:t>
            </a:r>
            <a:endParaRPr lang="en-US" sz="2800" dirty="0">
              <a:latin typeface="Google Sans" panose="020B0604020202020204" charset="0"/>
            </a:endParaRPr>
          </a:p>
          <a:p>
            <a:pPr marL="571500" indent="-571500">
              <a:buFont typeface="Arial" panose="020B0604020202020204" pitchFamily="34" charset="0"/>
              <a:buChar char="•"/>
            </a:pPr>
            <a:r>
              <a:rPr lang="en-US" sz="2800" dirty="0">
                <a:latin typeface="Google Sans" panose="020B0604020202020204" charset="0"/>
              </a:rPr>
              <a:t>Lang. Understanding</a:t>
            </a:r>
          </a:p>
          <a:p>
            <a:pPr marL="571500" indent="-571500">
              <a:buFont typeface="Arial" panose="020B0604020202020204" pitchFamily="34" charset="0"/>
              <a:buChar char="•"/>
            </a:pPr>
            <a:r>
              <a:rPr lang="en-US" sz="2800" dirty="0">
                <a:latin typeface="Google Sans" panose="020B0604020202020204" charset="0"/>
              </a:rPr>
              <a:t>Dialogue Ability</a:t>
            </a:r>
          </a:p>
          <a:p>
            <a:pPr marL="571500" indent="-571500">
              <a:buFont typeface="Arial" panose="020B0604020202020204" pitchFamily="34" charset="0"/>
              <a:buChar char="•"/>
            </a:pPr>
            <a:r>
              <a:rPr lang="en-US" sz="2800" dirty="0" smtClean="0">
                <a:latin typeface="Google Sans" panose="020B0604020202020204" charset="0"/>
              </a:rPr>
              <a:t>Personalized</a:t>
            </a:r>
          </a:p>
          <a:p>
            <a:pPr marL="571500" indent="-571500">
              <a:buFont typeface="Arial" panose="020B0604020202020204" pitchFamily="34" charset="0"/>
              <a:buChar char="•"/>
            </a:pPr>
            <a:r>
              <a:rPr lang="en-US" sz="2800" dirty="0" smtClean="0">
                <a:latin typeface="Google Sans" panose="020B0604020202020204" charset="0"/>
              </a:rPr>
              <a:t>Advisory</a:t>
            </a:r>
          </a:p>
          <a:p>
            <a:pPr marL="571500" indent="-571500">
              <a:buFont typeface="Arial" panose="020B0604020202020204" pitchFamily="34" charset="0"/>
              <a:buChar char="•"/>
            </a:pPr>
            <a:r>
              <a:rPr lang="en-US" sz="2800" dirty="0">
                <a:latin typeface="Google Sans" panose="020B0604020202020204" charset="0"/>
              </a:rPr>
              <a:t>Skill </a:t>
            </a:r>
            <a:r>
              <a:rPr lang="en-US" sz="2800" dirty="0" smtClean="0">
                <a:latin typeface="Google Sans" panose="020B0604020202020204" charset="0"/>
              </a:rPr>
              <a:t>Breadth</a:t>
            </a:r>
          </a:p>
          <a:p>
            <a:pPr marL="571500" indent="-571500">
              <a:buFont typeface="Arial" panose="020B0604020202020204" pitchFamily="34" charset="0"/>
              <a:buChar char="•"/>
            </a:pPr>
            <a:r>
              <a:rPr lang="en-US" sz="2800" dirty="0" smtClean="0">
                <a:latin typeface="Google Sans" panose="020B0604020202020204" charset="0"/>
              </a:rPr>
              <a:t>Active Learning</a:t>
            </a:r>
            <a:endParaRPr lang="en-US" sz="2800" dirty="0">
              <a:latin typeface="Google Sans" panose="020B0604020202020204" charset="0"/>
            </a:endParaRPr>
          </a:p>
        </p:txBody>
      </p:sp>
    </p:spTree>
    <p:extLst>
      <p:ext uri="{BB962C8B-B14F-4D97-AF65-F5344CB8AC3E}">
        <p14:creationId xmlns:p14="http://schemas.microsoft.com/office/powerpoint/2010/main" val="9435969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9" name="Shape 2269"/>
          <p:cNvSpPr txBox="1">
            <a:spLocks noGrp="1"/>
          </p:cNvSpPr>
          <p:nvPr>
            <p:ph type="title"/>
          </p:nvPr>
        </p:nvSpPr>
        <p:spPr>
          <a:xfrm>
            <a:off x="760950" y="554175"/>
            <a:ext cx="20350500" cy="2410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200" dirty="0" smtClean="0"/>
              <a:t>Functional classification of Virtual Assistants</a:t>
            </a:r>
            <a:endParaRPr sz="7200" dirty="0"/>
          </a:p>
        </p:txBody>
      </p:sp>
      <p:sp>
        <p:nvSpPr>
          <p:cNvPr id="3" name="Rectangle 2"/>
          <p:cNvSpPr/>
          <p:nvPr/>
        </p:nvSpPr>
        <p:spPr>
          <a:xfrm>
            <a:off x="760950" y="11216640"/>
            <a:ext cx="23094730" cy="2499360"/>
          </a:xfrm>
          <a:prstGeom prst="rect">
            <a:avLst/>
          </a:pr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a:off x="799050" y="8473440"/>
            <a:ext cx="23094730" cy="2743200"/>
          </a:xfrm>
          <a:custGeom>
            <a:avLst/>
            <a:gdLst>
              <a:gd name="connsiteX0" fmla="*/ 0 w 16073120"/>
              <a:gd name="connsiteY0" fmla="*/ 914400 h 914400"/>
              <a:gd name="connsiteX1" fmla="*/ 8036560 w 16073120"/>
              <a:gd name="connsiteY1" fmla="*/ 0 h 914400"/>
              <a:gd name="connsiteX2" fmla="*/ 16073120 w 16073120"/>
              <a:gd name="connsiteY2" fmla="*/ 914400 h 914400"/>
              <a:gd name="connsiteX3" fmla="*/ 0 w 16073120"/>
              <a:gd name="connsiteY3" fmla="*/ 914400 h 914400"/>
              <a:gd name="connsiteX0" fmla="*/ 0 w 16103600"/>
              <a:gd name="connsiteY0" fmla="*/ 1991360 h 1991360"/>
              <a:gd name="connsiteX1" fmla="*/ 16103600 w 16103600"/>
              <a:gd name="connsiteY1" fmla="*/ 0 h 1991360"/>
              <a:gd name="connsiteX2" fmla="*/ 16073120 w 16103600"/>
              <a:gd name="connsiteY2" fmla="*/ 1991360 h 1991360"/>
              <a:gd name="connsiteX3" fmla="*/ 0 w 16103600"/>
              <a:gd name="connsiteY3" fmla="*/ 1991360 h 1991360"/>
              <a:gd name="connsiteX0" fmla="*/ 0 w 16103600"/>
              <a:gd name="connsiteY0" fmla="*/ 1991360 h 1991360"/>
              <a:gd name="connsiteX1" fmla="*/ 8112384 w 16103600"/>
              <a:gd name="connsiteY1" fmla="*/ 995680 h 1991360"/>
              <a:gd name="connsiteX2" fmla="*/ 16103600 w 16103600"/>
              <a:gd name="connsiteY2" fmla="*/ 0 h 1991360"/>
              <a:gd name="connsiteX3" fmla="*/ 16073120 w 16103600"/>
              <a:gd name="connsiteY3" fmla="*/ 1991360 h 1991360"/>
              <a:gd name="connsiteX4" fmla="*/ 0 w 16103600"/>
              <a:gd name="connsiteY4" fmla="*/ 1991360 h 1991360"/>
              <a:gd name="connsiteX0" fmla="*/ 0 w 16103600"/>
              <a:gd name="connsiteY0" fmla="*/ 1991360 h 1991360"/>
              <a:gd name="connsiteX1" fmla="*/ 8169060 w 16103600"/>
              <a:gd name="connsiteY1" fmla="*/ 1280160 h 1991360"/>
              <a:gd name="connsiteX2" fmla="*/ 16103600 w 16103600"/>
              <a:gd name="connsiteY2" fmla="*/ 0 h 1991360"/>
              <a:gd name="connsiteX3" fmla="*/ 16073120 w 16103600"/>
              <a:gd name="connsiteY3" fmla="*/ 1991360 h 1991360"/>
              <a:gd name="connsiteX4" fmla="*/ 0 w 16103600"/>
              <a:gd name="connsiteY4" fmla="*/ 1991360 h 1991360"/>
              <a:gd name="connsiteX0" fmla="*/ 0 w 16103600"/>
              <a:gd name="connsiteY0" fmla="*/ 2743200 h 2743200"/>
              <a:gd name="connsiteX1" fmla="*/ 8169060 w 16103600"/>
              <a:gd name="connsiteY1" fmla="*/ 2032000 h 2743200"/>
              <a:gd name="connsiteX2" fmla="*/ 16103600 w 16103600"/>
              <a:gd name="connsiteY2" fmla="*/ 0 h 2743200"/>
              <a:gd name="connsiteX3" fmla="*/ 16073120 w 16103600"/>
              <a:gd name="connsiteY3" fmla="*/ 2743200 h 2743200"/>
              <a:gd name="connsiteX4" fmla="*/ 0 w 16103600"/>
              <a:gd name="connsiteY4" fmla="*/ 27432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3600" h="2743200">
                <a:moveTo>
                  <a:pt x="0" y="2743200"/>
                </a:moveTo>
                <a:lnTo>
                  <a:pt x="8169060" y="2032000"/>
                </a:lnTo>
                <a:lnTo>
                  <a:pt x="16103600" y="0"/>
                </a:lnTo>
                <a:lnTo>
                  <a:pt x="16073120" y="2743200"/>
                </a:lnTo>
                <a:lnTo>
                  <a:pt x="0" y="2743200"/>
                </a:lnTo>
                <a:close/>
              </a:path>
            </a:pathLst>
          </a:custGeom>
          <a:solidFill>
            <a:schemeClr val="accent6">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4904" y="5422786"/>
            <a:ext cx="5654177" cy="914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Informational</a:t>
            </a:r>
            <a:endParaRPr lang="en-US" sz="4000" b="1" dirty="0"/>
          </a:p>
        </p:txBody>
      </p:sp>
      <p:sp>
        <p:nvSpPr>
          <p:cNvPr id="11" name="Pentagon 10"/>
          <p:cNvSpPr/>
          <p:nvPr/>
        </p:nvSpPr>
        <p:spPr>
          <a:xfrm rot="5400000">
            <a:off x="1398922" y="5919666"/>
            <a:ext cx="4646140" cy="5654177"/>
          </a:xfrm>
          <a:prstGeom prst="homePlate">
            <a:avLst>
              <a:gd name="adj" fmla="val 20811"/>
            </a:avLst>
          </a:prstGeom>
          <a:solidFill>
            <a:srgbClr val="B3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50909" y="4407119"/>
            <a:ext cx="5465806" cy="9144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Command</a:t>
            </a:r>
            <a:endParaRPr lang="en-US" sz="4000" b="1" dirty="0"/>
          </a:p>
        </p:txBody>
      </p:sp>
      <p:sp>
        <p:nvSpPr>
          <p:cNvPr id="18" name="Pentagon 17"/>
          <p:cNvSpPr/>
          <p:nvPr/>
        </p:nvSpPr>
        <p:spPr>
          <a:xfrm rot="5400000">
            <a:off x="7160741" y="4998185"/>
            <a:ext cx="4646140" cy="5465806"/>
          </a:xfrm>
          <a:prstGeom prst="homePlate">
            <a:avLst>
              <a:gd name="adj" fmla="val 20811"/>
            </a:avLst>
          </a:prstGeom>
          <a:solidFill>
            <a:srgbClr val="D8EE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480325" y="3631833"/>
            <a:ext cx="5519352" cy="9144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Personal</a:t>
            </a:r>
            <a:endParaRPr lang="en-US" sz="4000" b="1" dirty="0"/>
          </a:p>
        </p:txBody>
      </p:sp>
      <p:sp>
        <p:nvSpPr>
          <p:cNvPr id="20" name="Pentagon 19"/>
          <p:cNvSpPr/>
          <p:nvPr/>
        </p:nvSpPr>
        <p:spPr>
          <a:xfrm rot="5400000">
            <a:off x="12916930" y="4196126"/>
            <a:ext cx="4646140" cy="5519352"/>
          </a:xfrm>
          <a:prstGeom prst="homePlate">
            <a:avLst>
              <a:gd name="adj" fmla="val 20811"/>
            </a:avLst>
          </a:prstGeom>
          <a:solidFill>
            <a:srgbClr val="DAC2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8263286" y="2601715"/>
            <a:ext cx="5435893" cy="914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AI Agent</a:t>
            </a:r>
            <a:endParaRPr lang="en-US" sz="4000" b="1" dirty="0"/>
          </a:p>
        </p:txBody>
      </p:sp>
      <p:sp>
        <p:nvSpPr>
          <p:cNvPr id="22" name="Pentagon 21"/>
          <p:cNvSpPr/>
          <p:nvPr/>
        </p:nvSpPr>
        <p:spPr>
          <a:xfrm rot="5400000">
            <a:off x="18658162" y="3207737"/>
            <a:ext cx="4646140" cy="5435893"/>
          </a:xfrm>
          <a:prstGeom prst="homePlate">
            <a:avLst>
              <a:gd name="adj" fmla="val 20811"/>
            </a:avLst>
          </a:prstGeom>
          <a:solidFill>
            <a:srgbClr val="FFE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990335" y="10140719"/>
            <a:ext cx="1853514" cy="17052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t>1</a:t>
            </a:r>
            <a:endParaRPr lang="en-US" sz="8000" b="1" dirty="0"/>
          </a:p>
        </p:txBody>
      </p:sp>
      <p:sp>
        <p:nvSpPr>
          <p:cNvPr id="23" name="Oval 22"/>
          <p:cNvSpPr/>
          <p:nvPr/>
        </p:nvSpPr>
        <p:spPr>
          <a:xfrm>
            <a:off x="8557054" y="9339146"/>
            <a:ext cx="1853514" cy="170523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t>2</a:t>
            </a:r>
            <a:endParaRPr lang="en-US" sz="8000" b="1" dirty="0"/>
          </a:p>
        </p:txBody>
      </p:sp>
      <p:sp>
        <p:nvSpPr>
          <p:cNvPr id="24" name="Oval 23"/>
          <p:cNvSpPr/>
          <p:nvPr/>
        </p:nvSpPr>
        <p:spPr>
          <a:xfrm>
            <a:off x="14193245" y="8412952"/>
            <a:ext cx="1853514" cy="170523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t>3</a:t>
            </a:r>
            <a:endParaRPr lang="en-US" sz="8000" b="1" dirty="0"/>
          </a:p>
        </p:txBody>
      </p:sp>
      <p:sp>
        <p:nvSpPr>
          <p:cNvPr id="25" name="Oval 24"/>
          <p:cNvSpPr/>
          <p:nvPr/>
        </p:nvSpPr>
        <p:spPr>
          <a:xfrm>
            <a:off x="19829436" y="7294246"/>
            <a:ext cx="1853514" cy="17052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t>4</a:t>
            </a:r>
            <a:endParaRPr lang="en-US" sz="8000" b="1" dirty="0"/>
          </a:p>
        </p:txBody>
      </p:sp>
      <p:sp>
        <p:nvSpPr>
          <p:cNvPr id="13" name="TextBox 12"/>
          <p:cNvSpPr txBox="1"/>
          <p:nvPr/>
        </p:nvSpPr>
        <p:spPr>
          <a:xfrm>
            <a:off x="1309816" y="6722076"/>
            <a:ext cx="4670854" cy="2308324"/>
          </a:xfrm>
          <a:prstGeom prst="rect">
            <a:avLst/>
          </a:prstGeom>
          <a:noFill/>
        </p:spPr>
        <p:txBody>
          <a:bodyPr wrap="square" rtlCol="0">
            <a:spAutoFit/>
          </a:bodyPr>
          <a:lstStyle/>
          <a:p>
            <a:pPr marL="457200" lvl="0" indent="-457200">
              <a:buFont typeface="Arial" panose="020B0604020202020204" pitchFamily="34" charset="0"/>
              <a:buChar char="•"/>
            </a:pPr>
            <a:r>
              <a:rPr lang="en-US" sz="3600" dirty="0"/>
              <a:t>Weather</a:t>
            </a:r>
          </a:p>
          <a:p>
            <a:pPr marL="457200" lvl="0" indent="-457200">
              <a:buFont typeface="Arial" panose="020B0604020202020204" pitchFamily="34" charset="0"/>
              <a:buChar char="•"/>
            </a:pPr>
            <a:r>
              <a:rPr lang="en-US" sz="3600" dirty="0"/>
              <a:t>News</a:t>
            </a:r>
          </a:p>
          <a:p>
            <a:pPr marL="457200" lvl="0" indent="-457200">
              <a:buFont typeface="Arial" panose="020B0604020202020204" pitchFamily="34" charset="0"/>
              <a:buChar char="•"/>
            </a:pPr>
            <a:r>
              <a:rPr lang="en-US" sz="3600" dirty="0"/>
              <a:t>Product Queries</a:t>
            </a:r>
          </a:p>
          <a:p>
            <a:pPr marL="457200" lvl="0" indent="-457200">
              <a:buFont typeface="Arial" panose="020B0604020202020204" pitchFamily="34" charset="0"/>
              <a:buChar char="•"/>
            </a:pPr>
            <a:r>
              <a:rPr lang="en-US" sz="3600" dirty="0"/>
              <a:t>Helpdesks</a:t>
            </a:r>
            <a:endParaRPr lang="en-US" sz="3600" dirty="0"/>
          </a:p>
        </p:txBody>
      </p:sp>
      <p:sp>
        <p:nvSpPr>
          <p:cNvPr id="26" name="TextBox 25"/>
          <p:cNvSpPr txBox="1"/>
          <p:nvPr/>
        </p:nvSpPr>
        <p:spPr>
          <a:xfrm>
            <a:off x="7148384" y="5833282"/>
            <a:ext cx="4670854" cy="1754326"/>
          </a:xfrm>
          <a:prstGeom prst="rect">
            <a:avLst/>
          </a:prstGeom>
          <a:noFill/>
        </p:spPr>
        <p:txBody>
          <a:bodyPr wrap="square" rtlCol="0">
            <a:spAutoFit/>
          </a:bodyPr>
          <a:lstStyle/>
          <a:p>
            <a:pPr marL="457200" lvl="0" indent="-457200">
              <a:buFont typeface="Arial" panose="020B0604020202020204" pitchFamily="34" charset="0"/>
              <a:buChar char="•"/>
            </a:pPr>
            <a:r>
              <a:rPr lang="en-US" sz="3600" dirty="0"/>
              <a:t>Schedule Tasks</a:t>
            </a:r>
          </a:p>
          <a:p>
            <a:pPr marL="457200" lvl="0" indent="-457200">
              <a:buFont typeface="Arial" panose="020B0604020202020204" pitchFamily="34" charset="0"/>
              <a:buChar char="•"/>
            </a:pPr>
            <a:r>
              <a:rPr lang="en-US" sz="3600" dirty="0"/>
              <a:t>Home Automation</a:t>
            </a:r>
          </a:p>
          <a:p>
            <a:pPr marL="457200" lvl="0" indent="-457200">
              <a:buFont typeface="Arial" panose="020B0604020202020204" pitchFamily="34" charset="0"/>
              <a:buChar char="•"/>
            </a:pPr>
            <a:r>
              <a:rPr lang="en-US" sz="3600" dirty="0"/>
              <a:t>Order processing</a:t>
            </a:r>
            <a:endParaRPr lang="en-US" sz="3600" dirty="0"/>
          </a:p>
        </p:txBody>
      </p:sp>
      <p:sp>
        <p:nvSpPr>
          <p:cNvPr id="27" name="TextBox 26"/>
          <p:cNvSpPr txBox="1"/>
          <p:nvPr/>
        </p:nvSpPr>
        <p:spPr>
          <a:xfrm>
            <a:off x="12986952" y="4944488"/>
            <a:ext cx="4670854" cy="1754326"/>
          </a:xfrm>
          <a:prstGeom prst="rect">
            <a:avLst/>
          </a:prstGeom>
          <a:noFill/>
        </p:spPr>
        <p:txBody>
          <a:bodyPr wrap="square" rtlCol="0">
            <a:spAutoFit/>
          </a:bodyPr>
          <a:lstStyle/>
          <a:p>
            <a:pPr marL="457200" lvl="0" indent="-457200">
              <a:buFont typeface="Arial" panose="020B0604020202020204" pitchFamily="34" charset="0"/>
              <a:buChar char="•"/>
            </a:pPr>
            <a:r>
              <a:rPr lang="en-US" sz="3600" dirty="0"/>
              <a:t>Customer Service</a:t>
            </a:r>
          </a:p>
          <a:p>
            <a:pPr marL="457200" lvl="0" indent="-457200">
              <a:buFont typeface="Arial" panose="020B0604020202020204" pitchFamily="34" charset="0"/>
              <a:buChar char="•"/>
            </a:pPr>
            <a:r>
              <a:rPr lang="en-US" sz="3600" dirty="0"/>
              <a:t>Learning Assistant</a:t>
            </a:r>
          </a:p>
          <a:p>
            <a:pPr marL="457200" indent="-457200">
              <a:buFont typeface="Arial" panose="020B0604020202020204" pitchFamily="34" charset="0"/>
              <a:buChar char="•"/>
            </a:pPr>
            <a:r>
              <a:rPr lang="en-US" sz="3600" dirty="0"/>
              <a:t>Travel Concierge</a:t>
            </a:r>
            <a:endParaRPr lang="en-US" sz="3600" dirty="0"/>
          </a:p>
        </p:txBody>
      </p:sp>
      <p:sp>
        <p:nvSpPr>
          <p:cNvPr id="28" name="TextBox 27"/>
          <p:cNvSpPr txBox="1"/>
          <p:nvPr/>
        </p:nvSpPr>
        <p:spPr>
          <a:xfrm>
            <a:off x="18825520" y="4055694"/>
            <a:ext cx="4670854" cy="1938992"/>
          </a:xfrm>
          <a:prstGeom prst="rect">
            <a:avLst/>
          </a:prstGeom>
          <a:noFill/>
        </p:spPr>
        <p:txBody>
          <a:bodyPr wrap="square" rtlCol="0">
            <a:spAutoFit/>
          </a:bodyPr>
          <a:lstStyle/>
          <a:p>
            <a:r>
              <a:rPr lang="en-US" sz="4000" dirty="0" smtClean="0"/>
              <a:t>Example1</a:t>
            </a:r>
          </a:p>
          <a:p>
            <a:r>
              <a:rPr lang="en-US" sz="4000" dirty="0" smtClean="0"/>
              <a:t>Example2</a:t>
            </a:r>
          </a:p>
          <a:p>
            <a:endParaRPr lang="en-US" sz="4000" dirty="0"/>
          </a:p>
        </p:txBody>
      </p:sp>
    </p:spTree>
    <p:extLst>
      <p:ext uri="{BB962C8B-B14F-4D97-AF65-F5344CB8AC3E}">
        <p14:creationId xmlns:p14="http://schemas.microsoft.com/office/powerpoint/2010/main" val="817745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9" name="Shape 2269"/>
          <p:cNvSpPr txBox="1">
            <a:spLocks noGrp="1"/>
          </p:cNvSpPr>
          <p:nvPr>
            <p:ph type="title"/>
          </p:nvPr>
        </p:nvSpPr>
        <p:spPr>
          <a:xfrm>
            <a:off x="760950" y="554175"/>
            <a:ext cx="20350500" cy="2410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7200" dirty="0" smtClean="0"/>
              <a:t>Cognizant Case Study – Service Desk</a:t>
            </a:r>
            <a:endParaRPr sz="7200" dirty="0"/>
          </a:p>
        </p:txBody>
      </p:sp>
      <p:grpSp>
        <p:nvGrpSpPr>
          <p:cNvPr id="4" name="Group 3"/>
          <p:cNvGrpSpPr/>
          <p:nvPr/>
        </p:nvGrpSpPr>
        <p:grpSpPr>
          <a:xfrm>
            <a:off x="1879815" y="2545493"/>
            <a:ext cx="20510628" cy="3561146"/>
            <a:chOff x="1588" y="1020729"/>
            <a:chExt cx="12185651" cy="1869532"/>
          </a:xfrm>
        </p:grpSpPr>
        <p:grpSp>
          <p:nvGrpSpPr>
            <p:cNvPr id="6" name="Group 5"/>
            <p:cNvGrpSpPr>
              <a:grpSpLocks noChangeAspect="1"/>
            </p:cNvGrpSpPr>
            <p:nvPr/>
          </p:nvGrpSpPr>
          <p:grpSpPr>
            <a:xfrm>
              <a:off x="262270" y="2347387"/>
              <a:ext cx="2973685" cy="535616"/>
              <a:chOff x="1582575" y="2307501"/>
              <a:chExt cx="3301458" cy="659127"/>
            </a:xfrm>
          </p:grpSpPr>
          <p:sp>
            <p:nvSpPr>
              <p:cNvPr id="31" name="Oval 30"/>
              <p:cNvSpPr/>
              <p:nvPr/>
            </p:nvSpPr>
            <p:spPr>
              <a:xfrm>
                <a:off x="1582575" y="2307501"/>
                <a:ext cx="608955" cy="6591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AU" sz="3000" dirty="0">
                  <a:solidFill>
                    <a:prstClr val="white"/>
                  </a:solidFill>
                  <a:latin typeface="FontAwesome" pitchFamily="2" charset="0"/>
                </a:endParaRPr>
              </a:p>
            </p:txBody>
          </p:sp>
          <p:grpSp>
            <p:nvGrpSpPr>
              <p:cNvPr id="32" name="Group 31"/>
              <p:cNvGrpSpPr/>
              <p:nvPr/>
            </p:nvGrpSpPr>
            <p:grpSpPr>
              <a:xfrm>
                <a:off x="2314824" y="2307501"/>
                <a:ext cx="2569209" cy="659127"/>
                <a:chOff x="2620180" y="1489122"/>
                <a:chExt cx="4058126" cy="1041106"/>
              </a:xfrm>
              <a:solidFill>
                <a:srgbClr val="E94F35"/>
              </a:solidFill>
            </p:grpSpPr>
            <p:sp>
              <p:nvSpPr>
                <p:cNvPr id="33" name="Rounded Rectangle 32"/>
                <p:cNvSpPr/>
                <p:nvPr/>
              </p:nvSpPr>
              <p:spPr>
                <a:xfrm>
                  <a:off x="2670563" y="1489122"/>
                  <a:ext cx="4007743" cy="1041106"/>
                </a:xfrm>
                <a:prstGeom prst="roundRect">
                  <a:avLst>
                    <a:gd name="adj" fmla="val 50000"/>
                  </a:avLst>
                </a:prstGeom>
                <a:solidFill>
                  <a:srgbClr val="FFC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r>
                    <a:rPr lang="en-US" sz="3000" dirty="0">
                      <a:solidFill>
                        <a:prstClr val="white"/>
                      </a:solidFill>
                    </a:rPr>
                    <a:t>Business Drivers</a:t>
                  </a:r>
                </a:p>
              </p:txBody>
            </p:sp>
            <p:sp>
              <p:nvSpPr>
                <p:cNvPr id="34" name="Rectangle 33"/>
                <p:cNvSpPr/>
                <p:nvPr/>
              </p:nvSpPr>
              <p:spPr>
                <a:xfrm rot="2700000">
                  <a:off x="2620180" y="1911689"/>
                  <a:ext cx="195972" cy="1959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US" sz="3000" dirty="0">
                    <a:solidFill>
                      <a:prstClr val="white"/>
                    </a:solidFill>
                  </a:endParaRPr>
                </a:p>
              </p:txBody>
            </p:sp>
          </p:grpSp>
        </p:grpSp>
        <p:cxnSp>
          <p:nvCxnSpPr>
            <p:cNvPr id="7" name="Straight Connector 6"/>
            <p:cNvCxnSpPr>
              <a:stCxn id="33" idx="3"/>
            </p:cNvCxnSpPr>
            <p:nvPr/>
          </p:nvCxnSpPr>
          <p:spPr>
            <a:xfrm>
              <a:off x="3235955" y="2615196"/>
              <a:ext cx="274249" cy="1"/>
            </a:xfrm>
            <a:prstGeom prst="line">
              <a:avLst/>
            </a:prstGeom>
            <a:ln w="3175">
              <a:solidFill>
                <a:srgbClr val="FFC000"/>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a:grpSpLocks noChangeAspect="1"/>
            </p:cNvGrpSpPr>
            <p:nvPr/>
          </p:nvGrpSpPr>
          <p:grpSpPr>
            <a:xfrm>
              <a:off x="3834793" y="2344537"/>
              <a:ext cx="2973687" cy="535616"/>
              <a:chOff x="1582575" y="2307501"/>
              <a:chExt cx="3301459" cy="659127"/>
            </a:xfrm>
          </p:grpSpPr>
          <p:sp>
            <p:nvSpPr>
              <p:cNvPr id="27" name="Oval 26"/>
              <p:cNvSpPr/>
              <p:nvPr/>
            </p:nvSpPr>
            <p:spPr>
              <a:xfrm>
                <a:off x="1582575" y="2307501"/>
                <a:ext cx="608955" cy="65912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AU" sz="3000" dirty="0">
                  <a:solidFill>
                    <a:prstClr val="white"/>
                  </a:solidFill>
                  <a:latin typeface="FontAwesome" pitchFamily="2" charset="0"/>
                </a:endParaRPr>
              </a:p>
            </p:txBody>
          </p:sp>
          <p:grpSp>
            <p:nvGrpSpPr>
              <p:cNvPr id="28" name="Group 27"/>
              <p:cNvGrpSpPr/>
              <p:nvPr/>
            </p:nvGrpSpPr>
            <p:grpSpPr>
              <a:xfrm>
                <a:off x="2314824" y="2307501"/>
                <a:ext cx="2569210" cy="659127"/>
                <a:chOff x="2620180" y="1489122"/>
                <a:chExt cx="4058126" cy="1041106"/>
              </a:xfrm>
              <a:solidFill>
                <a:srgbClr val="E94F35"/>
              </a:solidFill>
            </p:grpSpPr>
            <p:sp>
              <p:nvSpPr>
                <p:cNvPr id="29" name="Rounded Rectangle 28"/>
                <p:cNvSpPr/>
                <p:nvPr/>
              </p:nvSpPr>
              <p:spPr>
                <a:xfrm>
                  <a:off x="2670564" y="1489122"/>
                  <a:ext cx="4007742" cy="1041106"/>
                </a:xfrm>
                <a:prstGeom prst="roundRect">
                  <a:avLst>
                    <a:gd name="adj" fmla="val 50000"/>
                  </a:avLst>
                </a:prstGeom>
                <a:solidFill>
                  <a:srgbClr val="00B0F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r>
                    <a:rPr lang="en-US" sz="3000" dirty="0">
                      <a:solidFill>
                        <a:prstClr val="white"/>
                      </a:solidFill>
                    </a:rPr>
                    <a:t>Solution Highlights</a:t>
                  </a:r>
                </a:p>
              </p:txBody>
            </p:sp>
            <p:sp>
              <p:nvSpPr>
                <p:cNvPr id="30" name="Rectangle 29"/>
                <p:cNvSpPr/>
                <p:nvPr/>
              </p:nvSpPr>
              <p:spPr>
                <a:xfrm rot="2700000">
                  <a:off x="2620180" y="1911689"/>
                  <a:ext cx="195972" cy="1959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US" sz="3000" dirty="0">
                    <a:solidFill>
                      <a:prstClr val="white"/>
                    </a:solidFill>
                  </a:endParaRPr>
                </a:p>
              </p:txBody>
            </p:sp>
          </p:grpSp>
        </p:grpSp>
        <p:cxnSp>
          <p:nvCxnSpPr>
            <p:cNvPr id="10" name="Straight Connector 9"/>
            <p:cNvCxnSpPr>
              <a:stCxn id="29" idx="3"/>
            </p:cNvCxnSpPr>
            <p:nvPr/>
          </p:nvCxnSpPr>
          <p:spPr>
            <a:xfrm>
              <a:off x="6808480" y="2612345"/>
              <a:ext cx="639913" cy="0"/>
            </a:xfrm>
            <a:prstGeom prst="line">
              <a:avLst/>
            </a:prstGeom>
            <a:ln w="3175">
              <a:solidFill>
                <a:srgbClr val="00B0F0"/>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a:grpSpLocks noChangeAspect="1"/>
            </p:cNvGrpSpPr>
            <p:nvPr/>
          </p:nvGrpSpPr>
          <p:grpSpPr>
            <a:xfrm>
              <a:off x="7842327" y="2354645"/>
              <a:ext cx="2973685" cy="535616"/>
              <a:chOff x="1582575" y="2307501"/>
              <a:chExt cx="3301458" cy="659127"/>
            </a:xfrm>
          </p:grpSpPr>
          <p:sp>
            <p:nvSpPr>
              <p:cNvPr id="23" name="Oval 22"/>
              <p:cNvSpPr/>
              <p:nvPr/>
            </p:nvSpPr>
            <p:spPr>
              <a:xfrm>
                <a:off x="1582575" y="2307501"/>
                <a:ext cx="608955" cy="659127"/>
              </a:xfrm>
              <a:prstGeom prst="ellipse">
                <a:avLst/>
              </a:prstGeom>
              <a:solidFill>
                <a:srgbClr val="00A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AU" sz="3000" dirty="0">
                  <a:solidFill>
                    <a:prstClr val="white"/>
                  </a:solidFill>
                  <a:latin typeface="FontAwesome" pitchFamily="2" charset="0"/>
                </a:endParaRPr>
              </a:p>
            </p:txBody>
          </p:sp>
          <p:grpSp>
            <p:nvGrpSpPr>
              <p:cNvPr id="24" name="Group 23"/>
              <p:cNvGrpSpPr/>
              <p:nvPr/>
            </p:nvGrpSpPr>
            <p:grpSpPr>
              <a:xfrm>
                <a:off x="2314824" y="2307501"/>
                <a:ext cx="2569209" cy="659127"/>
                <a:chOff x="2620180" y="1489122"/>
                <a:chExt cx="4058126" cy="1041106"/>
              </a:xfrm>
              <a:solidFill>
                <a:srgbClr val="E94F35"/>
              </a:solidFill>
            </p:grpSpPr>
            <p:sp>
              <p:nvSpPr>
                <p:cNvPr id="25" name="Rounded Rectangle 24"/>
                <p:cNvSpPr/>
                <p:nvPr/>
              </p:nvSpPr>
              <p:spPr>
                <a:xfrm>
                  <a:off x="2670563" y="1489122"/>
                  <a:ext cx="4007743" cy="1041106"/>
                </a:xfrm>
                <a:prstGeom prst="roundRect">
                  <a:avLst>
                    <a:gd name="adj" fmla="val 50000"/>
                  </a:avLst>
                </a:prstGeom>
                <a:solidFill>
                  <a:srgbClr val="00A28F"/>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r>
                    <a:rPr lang="en-US" sz="3000" dirty="0">
                      <a:solidFill>
                        <a:prstClr val="white"/>
                      </a:solidFill>
                    </a:rPr>
                    <a:t>Key Benefits</a:t>
                  </a:r>
                </a:p>
              </p:txBody>
            </p:sp>
            <p:sp>
              <p:nvSpPr>
                <p:cNvPr id="26" name="Rectangle 25"/>
                <p:cNvSpPr/>
                <p:nvPr/>
              </p:nvSpPr>
              <p:spPr>
                <a:xfrm rot="2700000">
                  <a:off x="2620180" y="1911689"/>
                  <a:ext cx="195972" cy="195972"/>
                </a:xfrm>
                <a:prstGeom prst="rect">
                  <a:avLst/>
                </a:prstGeom>
                <a:solidFill>
                  <a:srgbClr val="00A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US" sz="3000" dirty="0">
                    <a:solidFill>
                      <a:prstClr val="white"/>
                    </a:solidFill>
                  </a:endParaRPr>
                </a:p>
              </p:txBody>
            </p:sp>
          </p:grpSp>
        </p:grpSp>
        <p:cxnSp>
          <p:nvCxnSpPr>
            <p:cNvPr id="13" name="Straight Connector 12"/>
            <p:cNvCxnSpPr>
              <a:stCxn id="25" idx="3"/>
            </p:cNvCxnSpPr>
            <p:nvPr/>
          </p:nvCxnSpPr>
          <p:spPr>
            <a:xfrm>
              <a:off x="10816012" y="2622455"/>
              <a:ext cx="1005578" cy="1"/>
            </a:xfrm>
            <a:prstGeom prst="line">
              <a:avLst/>
            </a:prstGeom>
            <a:ln w="3175">
              <a:solidFill>
                <a:srgbClr val="00A28F"/>
              </a:solidFill>
            </a:ln>
            <a:effectLst/>
          </p:spPr>
          <p:style>
            <a:lnRef idx="2">
              <a:schemeClr val="accent1"/>
            </a:lnRef>
            <a:fillRef idx="0">
              <a:schemeClr val="accent1"/>
            </a:fillRef>
            <a:effectRef idx="1">
              <a:schemeClr val="accent1"/>
            </a:effectRef>
            <a:fontRef idx="minor">
              <a:schemeClr val="tx1"/>
            </a:fontRef>
          </p:style>
        </p:cxnSp>
        <p:pic>
          <p:nvPicPr>
            <p:cNvPr id="14" name="Picture 2" descr="D:\Krishna\CI\CDRT\Icons\defult_text.png"/>
            <p:cNvPicPr>
              <a:picLocks noChangeAspect="1" noChangeArrowheads="1"/>
            </p:cNvPicPr>
            <p:nvPr/>
          </p:nvPicPr>
          <p:blipFill>
            <a:blip r:embed="rId3" cstate="screen">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9176" y="2412825"/>
              <a:ext cx="411373" cy="41137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D:\Krishna\CI\CDRT\Icons\flat\icon_36756.png"/>
            <p:cNvPicPr>
              <a:picLocks noChangeAspect="1" noChangeArrowheads="1"/>
            </p:cNvPicPr>
            <p:nvPr/>
          </p:nvPicPr>
          <p:blipFill>
            <a:blip r:embed="rId5" cstate="screen">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940719" y="2439622"/>
              <a:ext cx="338240" cy="3382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D:\Krishna\CI\CDRT\Icons\flat\icon_12734.png"/>
            <p:cNvPicPr>
              <a:picLocks noChangeAspect="1" noChangeArrowheads="1"/>
            </p:cNvPicPr>
            <p:nvPr/>
          </p:nvPicPr>
          <p:blipFill>
            <a:blip r:embed="rId7" cstate="screen">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933743" y="2427335"/>
              <a:ext cx="347382" cy="34738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a:off x="1588" y="1590429"/>
              <a:ext cx="12185651" cy="0"/>
            </a:xfrm>
            <a:prstGeom prst="line">
              <a:avLst/>
            </a:prstGeom>
            <a:ln w="762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62270" y="1020729"/>
              <a:ext cx="11508932" cy="1065987"/>
            </a:xfrm>
            <a:prstGeom prst="rect">
              <a:avLst/>
            </a:prstGeom>
            <a:solidFill>
              <a:srgbClr val="527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310"/>
              <a:endParaRPr lang="en-US" sz="3000" dirty="0">
                <a:solidFill>
                  <a:prstClr val="white"/>
                </a:solidFill>
              </a:endParaRPr>
            </a:p>
          </p:txBody>
        </p:sp>
        <p:sp>
          <p:nvSpPr>
            <p:cNvPr id="19" name="TextBox 18"/>
            <p:cNvSpPr txBox="1"/>
            <p:nvPr/>
          </p:nvSpPr>
          <p:spPr>
            <a:xfrm>
              <a:off x="3497529" y="1290680"/>
              <a:ext cx="8073040" cy="533203"/>
            </a:xfrm>
            <a:prstGeom prst="rect">
              <a:avLst/>
            </a:prstGeom>
            <a:noFill/>
          </p:spPr>
          <p:txBody>
            <a:bodyPr wrap="square" rtlCol="0">
              <a:spAutoFit/>
            </a:bodyPr>
            <a:lstStyle/>
            <a:p>
              <a:pPr defTabSz="609310">
                <a:spcAft>
                  <a:spcPts val="500"/>
                </a:spcAft>
              </a:pPr>
              <a:r>
                <a:rPr lang="en-US" sz="3000" dirty="0">
                  <a:solidFill>
                    <a:schemeClr val="bg1"/>
                  </a:solidFill>
                </a:rPr>
                <a:t>A major Australian company with extensive retail interest throughout  Australia and New Zealand</a:t>
              </a:r>
            </a:p>
          </p:txBody>
        </p:sp>
        <p:pic>
          <p:nvPicPr>
            <p:cNvPr id="20" name="Picture 2" descr="D:\Krishna\CI\CDRT\Icons\flat\icon_5506.png"/>
            <p:cNvPicPr>
              <a:picLocks noChangeAspect="1" noChangeArrowheads="1"/>
            </p:cNvPicPr>
            <p:nvPr/>
          </p:nvPicPr>
          <p:blipFill>
            <a:blip r:embed="rId9" cstate="screen">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547446" y="1326936"/>
              <a:ext cx="457081" cy="4570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66561" y="1361577"/>
              <a:ext cx="2111853" cy="339311"/>
            </a:xfrm>
            <a:prstGeom prst="rect">
              <a:avLst/>
            </a:prstGeom>
            <a:noFill/>
          </p:spPr>
          <p:txBody>
            <a:bodyPr wrap="square" rtlCol="0">
              <a:spAutoFit/>
            </a:bodyPr>
            <a:lstStyle/>
            <a:p>
              <a:pPr defTabSz="609310">
                <a:lnSpc>
                  <a:spcPct val="120000"/>
                </a:lnSpc>
              </a:pPr>
              <a:r>
                <a:rPr lang="en-US" sz="3000" dirty="0" smtClean="0">
                  <a:solidFill>
                    <a:prstClr val="white"/>
                  </a:solidFill>
                </a:rPr>
                <a:t>Client Description </a:t>
              </a:r>
              <a:endParaRPr lang="en-US" sz="3000" dirty="0">
                <a:solidFill>
                  <a:prstClr val="white"/>
                </a:solidFill>
              </a:endParaRPr>
            </a:p>
          </p:txBody>
        </p:sp>
        <p:cxnSp>
          <p:nvCxnSpPr>
            <p:cNvPr id="22" name="Straight Connector 21"/>
            <p:cNvCxnSpPr/>
            <p:nvPr/>
          </p:nvCxnSpPr>
          <p:spPr>
            <a:xfrm>
              <a:off x="3078414" y="1377787"/>
              <a:ext cx="0" cy="365665"/>
            </a:xfrm>
            <a:prstGeom prst="line">
              <a:avLst/>
            </a:prstGeom>
            <a:ln w="3175">
              <a:solidFill>
                <a:srgbClr val="A6B7D2"/>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8652605" y="9791987"/>
            <a:ext cx="3983783" cy="830997"/>
          </a:xfrm>
          <a:prstGeom prst="rect">
            <a:avLst/>
          </a:prstGeom>
          <a:solidFill>
            <a:schemeClr val="accent2">
              <a:lumMod val="40000"/>
              <a:lumOff val="60000"/>
            </a:schemeClr>
          </a:solidFill>
        </p:spPr>
        <p:txBody>
          <a:bodyPr wrap="none" rtlCol="0">
            <a:spAutoFit/>
          </a:bodyPr>
          <a:lstStyle/>
          <a:p>
            <a:r>
              <a:rPr lang="en-US" sz="4800" dirty="0" smtClean="0">
                <a:solidFill>
                  <a:schemeClr val="tx1">
                    <a:lumMod val="95000"/>
                    <a:lumOff val="5000"/>
                  </a:schemeClr>
                </a:solidFill>
              </a:rPr>
              <a:t>Graphics WIP</a:t>
            </a:r>
            <a:endParaRPr lang="en-US" sz="4800" dirty="0">
              <a:solidFill>
                <a:schemeClr val="tx1">
                  <a:lumMod val="95000"/>
                  <a:lumOff val="5000"/>
                </a:schemeClr>
              </a:solidFill>
            </a:endParaRPr>
          </a:p>
        </p:txBody>
      </p:sp>
    </p:spTree>
    <p:extLst>
      <p:ext uri="{BB962C8B-B14F-4D97-AF65-F5344CB8AC3E}">
        <p14:creationId xmlns:p14="http://schemas.microsoft.com/office/powerpoint/2010/main" val="1120189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9" name="Shape 2269"/>
          <p:cNvSpPr txBox="1">
            <a:spLocks noGrp="1"/>
          </p:cNvSpPr>
          <p:nvPr>
            <p:ph type="title"/>
          </p:nvPr>
        </p:nvSpPr>
        <p:spPr>
          <a:xfrm>
            <a:off x="760950" y="554175"/>
            <a:ext cx="20350500" cy="2410500"/>
          </a:xfrm>
          <a:prstGeom prst="rect">
            <a:avLst/>
          </a:prstGeom>
        </p:spPr>
        <p:txBody>
          <a:bodyPr spcFirstLastPara="1" wrap="square" lIns="91425" tIns="91425" rIns="91425" bIns="91425" anchor="t" anchorCtr="0">
            <a:noAutofit/>
          </a:bodyPr>
          <a:lstStyle/>
          <a:p>
            <a:pPr lvl="0"/>
            <a:r>
              <a:rPr lang="en-US" sz="7200" dirty="0"/>
              <a:t>Cognizant Case Study – Learning Assistant</a:t>
            </a:r>
            <a:endParaRPr sz="7200" dirty="0"/>
          </a:p>
        </p:txBody>
      </p:sp>
      <p:grpSp>
        <p:nvGrpSpPr>
          <p:cNvPr id="34" name="Group 33"/>
          <p:cNvGrpSpPr/>
          <p:nvPr/>
        </p:nvGrpSpPr>
        <p:grpSpPr>
          <a:xfrm>
            <a:off x="1879815" y="2545493"/>
            <a:ext cx="20510628" cy="3561146"/>
            <a:chOff x="1588" y="1020729"/>
            <a:chExt cx="12185651" cy="1869532"/>
          </a:xfrm>
        </p:grpSpPr>
        <p:grpSp>
          <p:nvGrpSpPr>
            <p:cNvPr id="36" name="Group 35"/>
            <p:cNvGrpSpPr>
              <a:grpSpLocks noChangeAspect="1"/>
            </p:cNvGrpSpPr>
            <p:nvPr/>
          </p:nvGrpSpPr>
          <p:grpSpPr>
            <a:xfrm>
              <a:off x="262270" y="2347387"/>
              <a:ext cx="2973685" cy="535616"/>
              <a:chOff x="1582575" y="2307501"/>
              <a:chExt cx="3301458" cy="659127"/>
            </a:xfrm>
          </p:grpSpPr>
          <p:sp>
            <p:nvSpPr>
              <p:cNvPr id="62" name="Oval 61"/>
              <p:cNvSpPr/>
              <p:nvPr/>
            </p:nvSpPr>
            <p:spPr>
              <a:xfrm>
                <a:off x="1582575" y="2307501"/>
                <a:ext cx="608955" cy="6591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AU" sz="3000" dirty="0">
                  <a:solidFill>
                    <a:prstClr val="white"/>
                  </a:solidFill>
                  <a:latin typeface="FontAwesome" pitchFamily="2" charset="0"/>
                </a:endParaRPr>
              </a:p>
            </p:txBody>
          </p:sp>
          <p:grpSp>
            <p:nvGrpSpPr>
              <p:cNvPr id="63" name="Group 62"/>
              <p:cNvGrpSpPr/>
              <p:nvPr/>
            </p:nvGrpSpPr>
            <p:grpSpPr>
              <a:xfrm>
                <a:off x="2314824" y="2307501"/>
                <a:ext cx="2569209" cy="659127"/>
                <a:chOff x="2620180" y="1489122"/>
                <a:chExt cx="4058126" cy="1041106"/>
              </a:xfrm>
              <a:solidFill>
                <a:srgbClr val="E94F35"/>
              </a:solidFill>
            </p:grpSpPr>
            <p:sp>
              <p:nvSpPr>
                <p:cNvPr id="64" name="Rounded Rectangle 63"/>
                <p:cNvSpPr/>
                <p:nvPr/>
              </p:nvSpPr>
              <p:spPr>
                <a:xfrm>
                  <a:off x="2670563" y="1489122"/>
                  <a:ext cx="4007743" cy="1041106"/>
                </a:xfrm>
                <a:prstGeom prst="roundRect">
                  <a:avLst>
                    <a:gd name="adj" fmla="val 50000"/>
                  </a:avLst>
                </a:prstGeom>
                <a:solidFill>
                  <a:srgbClr val="FFC00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r>
                    <a:rPr lang="en-US" sz="3000" dirty="0">
                      <a:solidFill>
                        <a:prstClr val="white"/>
                      </a:solidFill>
                    </a:rPr>
                    <a:t>Business Drivers</a:t>
                  </a:r>
                </a:p>
              </p:txBody>
            </p:sp>
            <p:sp>
              <p:nvSpPr>
                <p:cNvPr id="65" name="Rectangle 64"/>
                <p:cNvSpPr/>
                <p:nvPr/>
              </p:nvSpPr>
              <p:spPr>
                <a:xfrm rot="2700000">
                  <a:off x="2620180" y="1911689"/>
                  <a:ext cx="195972" cy="1959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US" sz="3000" dirty="0">
                    <a:solidFill>
                      <a:prstClr val="white"/>
                    </a:solidFill>
                  </a:endParaRPr>
                </a:p>
              </p:txBody>
            </p:sp>
          </p:grpSp>
        </p:grpSp>
        <p:cxnSp>
          <p:nvCxnSpPr>
            <p:cNvPr id="37" name="Straight Connector 36"/>
            <p:cNvCxnSpPr>
              <a:stCxn id="64" idx="3"/>
            </p:cNvCxnSpPr>
            <p:nvPr/>
          </p:nvCxnSpPr>
          <p:spPr>
            <a:xfrm>
              <a:off x="3235955" y="2615196"/>
              <a:ext cx="274249" cy="1"/>
            </a:xfrm>
            <a:prstGeom prst="line">
              <a:avLst/>
            </a:prstGeom>
            <a:ln w="3175">
              <a:solidFill>
                <a:srgbClr val="FFC000"/>
              </a:solidFill>
            </a:ln>
            <a:effectLst/>
          </p:spPr>
          <p:style>
            <a:lnRef idx="2">
              <a:schemeClr val="accent1"/>
            </a:lnRef>
            <a:fillRef idx="0">
              <a:schemeClr val="accent1"/>
            </a:fillRef>
            <a:effectRef idx="1">
              <a:schemeClr val="accent1"/>
            </a:effectRef>
            <a:fontRef idx="minor">
              <a:schemeClr val="tx1"/>
            </a:fontRef>
          </p:style>
        </p:cxnSp>
        <p:grpSp>
          <p:nvGrpSpPr>
            <p:cNvPr id="39" name="Group 38"/>
            <p:cNvGrpSpPr>
              <a:grpSpLocks noChangeAspect="1"/>
            </p:cNvGrpSpPr>
            <p:nvPr/>
          </p:nvGrpSpPr>
          <p:grpSpPr>
            <a:xfrm>
              <a:off x="3834793" y="2344537"/>
              <a:ext cx="2973687" cy="535616"/>
              <a:chOff x="1582575" y="2307501"/>
              <a:chExt cx="3301459" cy="659127"/>
            </a:xfrm>
          </p:grpSpPr>
          <p:sp>
            <p:nvSpPr>
              <p:cNvPr id="58" name="Oval 57"/>
              <p:cNvSpPr/>
              <p:nvPr/>
            </p:nvSpPr>
            <p:spPr>
              <a:xfrm>
                <a:off x="1582575" y="2307501"/>
                <a:ext cx="608955" cy="65912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AU" sz="3000" dirty="0">
                  <a:solidFill>
                    <a:prstClr val="white"/>
                  </a:solidFill>
                  <a:latin typeface="FontAwesome" pitchFamily="2" charset="0"/>
                </a:endParaRPr>
              </a:p>
            </p:txBody>
          </p:sp>
          <p:grpSp>
            <p:nvGrpSpPr>
              <p:cNvPr id="59" name="Group 58"/>
              <p:cNvGrpSpPr/>
              <p:nvPr/>
            </p:nvGrpSpPr>
            <p:grpSpPr>
              <a:xfrm>
                <a:off x="2314824" y="2307501"/>
                <a:ext cx="2569210" cy="659127"/>
                <a:chOff x="2620180" y="1489122"/>
                <a:chExt cx="4058126" cy="1041106"/>
              </a:xfrm>
              <a:solidFill>
                <a:srgbClr val="E94F35"/>
              </a:solidFill>
            </p:grpSpPr>
            <p:sp>
              <p:nvSpPr>
                <p:cNvPr id="60" name="Rounded Rectangle 59"/>
                <p:cNvSpPr/>
                <p:nvPr/>
              </p:nvSpPr>
              <p:spPr>
                <a:xfrm>
                  <a:off x="2670564" y="1489122"/>
                  <a:ext cx="4007742" cy="1041106"/>
                </a:xfrm>
                <a:prstGeom prst="roundRect">
                  <a:avLst>
                    <a:gd name="adj" fmla="val 50000"/>
                  </a:avLst>
                </a:prstGeom>
                <a:solidFill>
                  <a:srgbClr val="00B0F0"/>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r>
                    <a:rPr lang="en-US" sz="3000" dirty="0">
                      <a:solidFill>
                        <a:prstClr val="white"/>
                      </a:solidFill>
                    </a:rPr>
                    <a:t>Solution Highlights</a:t>
                  </a:r>
                </a:p>
              </p:txBody>
            </p:sp>
            <p:sp>
              <p:nvSpPr>
                <p:cNvPr id="61" name="Rectangle 60"/>
                <p:cNvSpPr/>
                <p:nvPr/>
              </p:nvSpPr>
              <p:spPr>
                <a:xfrm rot="2700000">
                  <a:off x="2620180" y="1911689"/>
                  <a:ext cx="195972" cy="1959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US" sz="3000" dirty="0">
                    <a:solidFill>
                      <a:prstClr val="white"/>
                    </a:solidFill>
                  </a:endParaRPr>
                </a:p>
              </p:txBody>
            </p:sp>
          </p:grpSp>
        </p:grpSp>
        <p:cxnSp>
          <p:nvCxnSpPr>
            <p:cNvPr id="40" name="Straight Connector 39"/>
            <p:cNvCxnSpPr>
              <a:stCxn id="60" idx="3"/>
            </p:cNvCxnSpPr>
            <p:nvPr/>
          </p:nvCxnSpPr>
          <p:spPr>
            <a:xfrm>
              <a:off x="6808480" y="2612345"/>
              <a:ext cx="639913" cy="0"/>
            </a:xfrm>
            <a:prstGeom prst="line">
              <a:avLst/>
            </a:prstGeom>
            <a:ln w="3175">
              <a:solidFill>
                <a:srgbClr val="00B0F0"/>
              </a:solidFill>
            </a:ln>
            <a:effectLst/>
          </p:spPr>
          <p:style>
            <a:lnRef idx="2">
              <a:schemeClr val="accent1"/>
            </a:lnRef>
            <a:fillRef idx="0">
              <a:schemeClr val="accent1"/>
            </a:fillRef>
            <a:effectRef idx="1">
              <a:schemeClr val="accent1"/>
            </a:effectRef>
            <a:fontRef idx="minor">
              <a:schemeClr val="tx1"/>
            </a:fontRef>
          </p:style>
        </p:cxnSp>
        <p:grpSp>
          <p:nvGrpSpPr>
            <p:cNvPr id="42" name="Group 41"/>
            <p:cNvGrpSpPr>
              <a:grpSpLocks noChangeAspect="1"/>
            </p:cNvGrpSpPr>
            <p:nvPr/>
          </p:nvGrpSpPr>
          <p:grpSpPr>
            <a:xfrm>
              <a:off x="7842327" y="2354645"/>
              <a:ext cx="2973685" cy="535616"/>
              <a:chOff x="1582575" y="2307501"/>
              <a:chExt cx="3301458" cy="659127"/>
            </a:xfrm>
          </p:grpSpPr>
          <p:sp>
            <p:nvSpPr>
              <p:cNvPr id="54" name="Oval 53"/>
              <p:cNvSpPr/>
              <p:nvPr/>
            </p:nvSpPr>
            <p:spPr>
              <a:xfrm>
                <a:off x="1582575" y="2307501"/>
                <a:ext cx="608955" cy="659127"/>
              </a:xfrm>
              <a:prstGeom prst="ellipse">
                <a:avLst/>
              </a:prstGeom>
              <a:solidFill>
                <a:srgbClr val="00A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AU" sz="3000" dirty="0">
                  <a:solidFill>
                    <a:prstClr val="white"/>
                  </a:solidFill>
                  <a:latin typeface="FontAwesome" pitchFamily="2" charset="0"/>
                </a:endParaRPr>
              </a:p>
            </p:txBody>
          </p:sp>
          <p:grpSp>
            <p:nvGrpSpPr>
              <p:cNvPr id="55" name="Group 54"/>
              <p:cNvGrpSpPr/>
              <p:nvPr/>
            </p:nvGrpSpPr>
            <p:grpSpPr>
              <a:xfrm>
                <a:off x="2314824" y="2307501"/>
                <a:ext cx="2569209" cy="659127"/>
                <a:chOff x="2620180" y="1489122"/>
                <a:chExt cx="4058126" cy="1041106"/>
              </a:xfrm>
              <a:solidFill>
                <a:srgbClr val="E94F35"/>
              </a:solidFill>
            </p:grpSpPr>
            <p:sp>
              <p:nvSpPr>
                <p:cNvPr id="56" name="Rounded Rectangle 55"/>
                <p:cNvSpPr/>
                <p:nvPr/>
              </p:nvSpPr>
              <p:spPr>
                <a:xfrm>
                  <a:off x="2670563" y="1489122"/>
                  <a:ext cx="4007743" cy="1041106"/>
                </a:xfrm>
                <a:prstGeom prst="roundRect">
                  <a:avLst>
                    <a:gd name="adj" fmla="val 50000"/>
                  </a:avLst>
                </a:prstGeom>
                <a:solidFill>
                  <a:srgbClr val="00A28F"/>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r>
                    <a:rPr lang="en-US" sz="3000" dirty="0">
                      <a:solidFill>
                        <a:prstClr val="white"/>
                      </a:solidFill>
                    </a:rPr>
                    <a:t>Key Benefits</a:t>
                  </a:r>
                </a:p>
              </p:txBody>
            </p:sp>
            <p:sp>
              <p:nvSpPr>
                <p:cNvPr id="57" name="Rectangle 56"/>
                <p:cNvSpPr/>
                <p:nvPr/>
              </p:nvSpPr>
              <p:spPr>
                <a:xfrm rot="2700000">
                  <a:off x="2620180" y="1911689"/>
                  <a:ext cx="195972" cy="195972"/>
                </a:xfrm>
                <a:prstGeom prst="rect">
                  <a:avLst/>
                </a:prstGeom>
                <a:solidFill>
                  <a:srgbClr val="00A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310"/>
                  <a:endParaRPr lang="en-US" sz="3000" dirty="0">
                    <a:solidFill>
                      <a:prstClr val="white"/>
                    </a:solidFill>
                  </a:endParaRPr>
                </a:p>
              </p:txBody>
            </p:sp>
          </p:grpSp>
        </p:grpSp>
        <p:cxnSp>
          <p:nvCxnSpPr>
            <p:cNvPr id="43" name="Straight Connector 42"/>
            <p:cNvCxnSpPr>
              <a:stCxn id="56" idx="3"/>
            </p:cNvCxnSpPr>
            <p:nvPr/>
          </p:nvCxnSpPr>
          <p:spPr>
            <a:xfrm>
              <a:off x="10816012" y="2622455"/>
              <a:ext cx="1005578" cy="1"/>
            </a:xfrm>
            <a:prstGeom prst="line">
              <a:avLst/>
            </a:prstGeom>
            <a:ln w="3175">
              <a:solidFill>
                <a:srgbClr val="00A28F"/>
              </a:solidFill>
            </a:ln>
            <a:effectLst/>
          </p:spPr>
          <p:style>
            <a:lnRef idx="2">
              <a:schemeClr val="accent1"/>
            </a:lnRef>
            <a:fillRef idx="0">
              <a:schemeClr val="accent1"/>
            </a:fillRef>
            <a:effectRef idx="1">
              <a:schemeClr val="accent1"/>
            </a:effectRef>
            <a:fontRef idx="minor">
              <a:schemeClr val="tx1"/>
            </a:fontRef>
          </p:style>
        </p:cxnSp>
        <p:pic>
          <p:nvPicPr>
            <p:cNvPr id="44" name="Picture 2" descr="D:\Krishna\CI\CDRT\Icons\defult_text.png"/>
            <p:cNvPicPr>
              <a:picLocks noChangeAspect="1" noChangeArrowheads="1"/>
            </p:cNvPicPr>
            <p:nvPr/>
          </p:nvPicPr>
          <p:blipFill>
            <a:blip r:embed="rId3" cstate="screen">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9176" y="2412825"/>
              <a:ext cx="411373" cy="41137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D:\Krishna\CI\CDRT\Icons\flat\icon_36756.png"/>
            <p:cNvPicPr>
              <a:picLocks noChangeAspect="1" noChangeArrowheads="1"/>
            </p:cNvPicPr>
            <p:nvPr/>
          </p:nvPicPr>
          <p:blipFill>
            <a:blip r:embed="rId5" cstate="screen">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940719" y="2439622"/>
              <a:ext cx="338240" cy="33824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D:\Krishna\CI\CDRT\Icons\flat\icon_12734.png"/>
            <p:cNvPicPr>
              <a:picLocks noChangeAspect="1" noChangeArrowheads="1"/>
            </p:cNvPicPr>
            <p:nvPr/>
          </p:nvPicPr>
          <p:blipFill>
            <a:blip r:embed="rId7" cstate="screen">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933743" y="2427335"/>
              <a:ext cx="347382" cy="34738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p:cNvCxnSpPr/>
            <p:nvPr/>
          </p:nvCxnSpPr>
          <p:spPr>
            <a:xfrm>
              <a:off x="1588" y="1590429"/>
              <a:ext cx="12185651" cy="0"/>
            </a:xfrm>
            <a:prstGeom prst="line">
              <a:avLst/>
            </a:prstGeom>
            <a:ln w="762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262270" y="1020729"/>
              <a:ext cx="11508932" cy="1065987"/>
            </a:xfrm>
            <a:prstGeom prst="rect">
              <a:avLst/>
            </a:prstGeom>
            <a:solidFill>
              <a:srgbClr val="527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310"/>
              <a:endParaRPr lang="en-US" sz="3000" dirty="0">
                <a:solidFill>
                  <a:prstClr val="white"/>
                </a:solidFill>
              </a:endParaRPr>
            </a:p>
          </p:txBody>
        </p:sp>
        <p:sp>
          <p:nvSpPr>
            <p:cNvPr id="50" name="TextBox 49"/>
            <p:cNvSpPr txBox="1"/>
            <p:nvPr/>
          </p:nvSpPr>
          <p:spPr>
            <a:xfrm>
              <a:off x="3497529" y="1290680"/>
              <a:ext cx="8689710" cy="533203"/>
            </a:xfrm>
            <a:prstGeom prst="rect">
              <a:avLst/>
            </a:prstGeom>
            <a:noFill/>
          </p:spPr>
          <p:txBody>
            <a:bodyPr wrap="square" rtlCol="0">
              <a:spAutoFit/>
            </a:bodyPr>
            <a:lstStyle/>
            <a:p>
              <a:pPr defTabSz="609310">
                <a:spcAft>
                  <a:spcPts val="500"/>
                </a:spcAft>
              </a:pPr>
              <a:r>
                <a:rPr lang="en-US" sz="3000" dirty="0">
                  <a:solidFill>
                    <a:schemeClr val="bg1"/>
                  </a:solidFill>
                </a:rPr>
                <a:t>World's largest education company, providing a range of education products and services to institutions, governments and direct to individual learners.</a:t>
              </a:r>
            </a:p>
          </p:txBody>
        </p:sp>
        <p:pic>
          <p:nvPicPr>
            <p:cNvPr id="51" name="Picture 2" descr="D:\Krishna\CI\CDRT\Icons\flat\icon_5506.png"/>
            <p:cNvPicPr>
              <a:picLocks noChangeAspect="1" noChangeArrowheads="1"/>
            </p:cNvPicPr>
            <p:nvPr/>
          </p:nvPicPr>
          <p:blipFill>
            <a:blip r:embed="rId9" cstate="screen">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547446" y="1326936"/>
              <a:ext cx="457081" cy="45708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966561" y="1361577"/>
              <a:ext cx="2111853" cy="339311"/>
            </a:xfrm>
            <a:prstGeom prst="rect">
              <a:avLst/>
            </a:prstGeom>
            <a:noFill/>
          </p:spPr>
          <p:txBody>
            <a:bodyPr wrap="square" rtlCol="0">
              <a:spAutoFit/>
            </a:bodyPr>
            <a:lstStyle/>
            <a:p>
              <a:pPr defTabSz="609310">
                <a:lnSpc>
                  <a:spcPct val="120000"/>
                </a:lnSpc>
              </a:pPr>
              <a:r>
                <a:rPr lang="en-US" sz="3000" dirty="0" smtClean="0">
                  <a:solidFill>
                    <a:prstClr val="white"/>
                  </a:solidFill>
                </a:rPr>
                <a:t>Client Description </a:t>
              </a:r>
              <a:endParaRPr lang="en-US" sz="3000" dirty="0">
                <a:solidFill>
                  <a:prstClr val="white"/>
                </a:solidFill>
              </a:endParaRPr>
            </a:p>
          </p:txBody>
        </p:sp>
        <p:cxnSp>
          <p:nvCxnSpPr>
            <p:cNvPr id="53" name="Straight Connector 52"/>
            <p:cNvCxnSpPr/>
            <p:nvPr/>
          </p:nvCxnSpPr>
          <p:spPr>
            <a:xfrm>
              <a:off x="3078414" y="1377787"/>
              <a:ext cx="0" cy="365665"/>
            </a:xfrm>
            <a:prstGeom prst="line">
              <a:avLst/>
            </a:prstGeom>
            <a:ln w="3175">
              <a:solidFill>
                <a:srgbClr val="A6B7D2"/>
              </a:solidFill>
            </a:ln>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8652605" y="9791987"/>
            <a:ext cx="3983783" cy="830997"/>
          </a:xfrm>
          <a:prstGeom prst="rect">
            <a:avLst/>
          </a:prstGeom>
          <a:solidFill>
            <a:schemeClr val="accent2">
              <a:lumMod val="40000"/>
              <a:lumOff val="60000"/>
            </a:schemeClr>
          </a:solidFill>
        </p:spPr>
        <p:txBody>
          <a:bodyPr wrap="none" rtlCol="0">
            <a:spAutoFit/>
          </a:bodyPr>
          <a:lstStyle/>
          <a:p>
            <a:r>
              <a:rPr lang="en-US" sz="4800" dirty="0" smtClean="0">
                <a:solidFill>
                  <a:schemeClr val="tx1">
                    <a:lumMod val="95000"/>
                    <a:lumOff val="5000"/>
                  </a:schemeClr>
                </a:solidFill>
              </a:rPr>
              <a:t>Graphics WIP</a:t>
            </a:r>
            <a:endParaRPr lang="en-US" sz="4800" dirty="0">
              <a:solidFill>
                <a:schemeClr val="tx1">
                  <a:lumMod val="95000"/>
                  <a:lumOff val="5000"/>
                </a:schemeClr>
              </a:solidFill>
            </a:endParaRPr>
          </a:p>
        </p:txBody>
      </p:sp>
    </p:spTree>
    <p:extLst>
      <p:ext uri="{BB962C8B-B14F-4D97-AF65-F5344CB8AC3E}">
        <p14:creationId xmlns:p14="http://schemas.microsoft.com/office/powerpoint/2010/main" val="3827189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9"/>
        <p:cNvGrpSpPr/>
        <p:nvPr/>
      </p:nvGrpSpPr>
      <p:grpSpPr>
        <a:xfrm>
          <a:off x="0" y="0"/>
          <a:ext cx="0" cy="0"/>
          <a:chOff x="0" y="0"/>
          <a:chExt cx="0" cy="0"/>
        </a:xfrm>
      </p:grpSpPr>
      <p:sp>
        <p:nvSpPr>
          <p:cNvPr id="2290" name="Shape 2290"/>
          <p:cNvSpPr txBox="1">
            <a:spLocks noGrp="1"/>
          </p:cNvSpPr>
          <p:nvPr>
            <p:ph type="body" idx="4294967295"/>
          </p:nvPr>
        </p:nvSpPr>
        <p:spPr>
          <a:xfrm>
            <a:off x="12668850" y="4246475"/>
            <a:ext cx="7784700" cy="7749600"/>
          </a:xfrm>
          <a:prstGeom prst="rect">
            <a:avLst/>
          </a:prstGeom>
        </p:spPr>
        <p:txBody>
          <a:bodyPr spcFirstLastPara="1" wrap="square" lIns="91425" tIns="91425" rIns="91425" bIns="91425" anchor="t" anchorCtr="0">
            <a:noAutofit/>
          </a:bodyPr>
          <a:lstStyle/>
          <a:p>
            <a:pPr marL="1219200" lvl="0" indent="-838200" rtl="0">
              <a:lnSpc>
                <a:spcPct val="115000"/>
              </a:lnSpc>
              <a:spcBef>
                <a:spcPts val="0"/>
              </a:spcBef>
              <a:spcAft>
                <a:spcPts val="0"/>
              </a:spcAft>
              <a:buClr>
                <a:srgbClr val="747474"/>
              </a:buClr>
              <a:buSzPts val="3600"/>
              <a:buChar char="●"/>
            </a:pPr>
            <a:r>
              <a:rPr lang="en-US" sz="3600" b="1">
                <a:solidFill>
                  <a:srgbClr val="414141"/>
                </a:solidFill>
              </a:rPr>
              <a:t>Learn</a:t>
            </a:r>
            <a:endParaRPr sz="3600" b="1">
              <a:solidFill>
                <a:srgbClr val="414141"/>
              </a:solidFill>
            </a:endParaRPr>
          </a:p>
          <a:p>
            <a:pPr marL="1219200" lvl="0" indent="0" rtl="0">
              <a:lnSpc>
                <a:spcPct val="114000"/>
              </a:lnSpc>
              <a:spcBef>
                <a:spcPts val="0"/>
              </a:spcBef>
              <a:spcAft>
                <a:spcPts val="0"/>
              </a:spcAft>
              <a:buNone/>
            </a:pPr>
            <a:r>
              <a:rPr lang="en-US" sz="3600">
                <a:solidFill>
                  <a:srgbClr val="414141"/>
                </a:solidFill>
              </a:rPr>
              <a:t>Self driven, Self paced</a:t>
            </a:r>
            <a:endParaRPr sz="3600">
              <a:solidFill>
                <a:srgbClr val="414141"/>
              </a:solidFill>
            </a:endParaRPr>
          </a:p>
          <a:p>
            <a:pPr marL="1219200" lvl="0" indent="0" rtl="0">
              <a:lnSpc>
                <a:spcPct val="114000"/>
              </a:lnSpc>
              <a:spcBef>
                <a:spcPts val="0"/>
              </a:spcBef>
              <a:spcAft>
                <a:spcPts val="0"/>
              </a:spcAft>
              <a:buNone/>
            </a:pPr>
            <a:r>
              <a:rPr lang="en-US" sz="3600">
                <a:solidFill>
                  <a:srgbClr val="414141"/>
                </a:solidFill>
              </a:rPr>
              <a:t>Personalized, Tutor led</a:t>
            </a:r>
            <a:endParaRPr sz="3600">
              <a:solidFill>
                <a:srgbClr val="414141"/>
              </a:solidFill>
            </a:endParaRPr>
          </a:p>
          <a:p>
            <a:pPr marL="1219200" lvl="0" indent="0" rtl="0">
              <a:lnSpc>
                <a:spcPct val="114000"/>
              </a:lnSpc>
              <a:spcBef>
                <a:spcPts val="0"/>
              </a:spcBef>
              <a:spcAft>
                <a:spcPts val="0"/>
              </a:spcAft>
              <a:buNone/>
            </a:pPr>
            <a:endParaRPr sz="3600">
              <a:solidFill>
                <a:srgbClr val="414141"/>
              </a:solidFill>
            </a:endParaRPr>
          </a:p>
          <a:p>
            <a:pPr marL="1219200" lvl="0" indent="-838200" rtl="0">
              <a:lnSpc>
                <a:spcPct val="115000"/>
              </a:lnSpc>
              <a:spcBef>
                <a:spcPts val="0"/>
              </a:spcBef>
              <a:spcAft>
                <a:spcPts val="0"/>
              </a:spcAft>
              <a:buClr>
                <a:srgbClr val="747474"/>
              </a:buClr>
              <a:buSzPts val="3600"/>
              <a:buChar char="●"/>
            </a:pPr>
            <a:r>
              <a:rPr lang="en-US" sz="3600" b="1">
                <a:solidFill>
                  <a:srgbClr val="414141"/>
                </a:solidFill>
              </a:rPr>
              <a:t>Engage</a:t>
            </a:r>
            <a:endParaRPr sz="3600" b="1">
              <a:solidFill>
                <a:srgbClr val="414141"/>
              </a:solidFill>
            </a:endParaRPr>
          </a:p>
          <a:p>
            <a:pPr marL="1219200" lvl="0" indent="0" rtl="0">
              <a:lnSpc>
                <a:spcPct val="114000"/>
              </a:lnSpc>
              <a:spcBef>
                <a:spcPts val="0"/>
              </a:spcBef>
              <a:spcAft>
                <a:spcPts val="0"/>
              </a:spcAft>
              <a:buNone/>
            </a:pPr>
            <a:r>
              <a:rPr lang="en-US" sz="3600">
                <a:solidFill>
                  <a:srgbClr val="414141"/>
                </a:solidFill>
              </a:rPr>
              <a:t>Collaborate</a:t>
            </a:r>
            <a:endParaRPr sz="3600">
              <a:solidFill>
                <a:srgbClr val="414141"/>
              </a:solidFill>
            </a:endParaRPr>
          </a:p>
          <a:p>
            <a:pPr marL="1219200" lvl="0" indent="0" rtl="0">
              <a:lnSpc>
                <a:spcPct val="114000"/>
              </a:lnSpc>
              <a:spcBef>
                <a:spcPts val="0"/>
              </a:spcBef>
              <a:spcAft>
                <a:spcPts val="0"/>
              </a:spcAft>
              <a:buNone/>
            </a:pPr>
            <a:r>
              <a:rPr lang="en-US" sz="3600">
                <a:solidFill>
                  <a:srgbClr val="414141"/>
                </a:solidFill>
              </a:rPr>
              <a:t>Self &amp; Tutor led activities</a:t>
            </a:r>
            <a:endParaRPr sz="3600">
              <a:solidFill>
                <a:srgbClr val="414141"/>
              </a:solidFill>
            </a:endParaRPr>
          </a:p>
          <a:p>
            <a:pPr marL="1219200" lvl="0" indent="0" rtl="0">
              <a:lnSpc>
                <a:spcPct val="115000"/>
              </a:lnSpc>
              <a:spcBef>
                <a:spcPts val="0"/>
              </a:spcBef>
              <a:spcAft>
                <a:spcPts val="0"/>
              </a:spcAft>
              <a:buNone/>
            </a:pPr>
            <a:endParaRPr sz="3600" b="1">
              <a:solidFill>
                <a:srgbClr val="414141"/>
              </a:solidFill>
            </a:endParaRPr>
          </a:p>
          <a:p>
            <a:pPr marL="1219200" lvl="0" indent="-838200" rtl="0">
              <a:lnSpc>
                <a:spcPct val="115000"/>
              </a:lnSpc>
              <a:spcBef>
                <a:spcPts val="0"/>
              </a:spcBef>
              <a:spcAft>
                <a:spcPts val="0"/>
              </a:spcAft>
              <a:buClr>
                <a:srgbClr val="747474"/>
              </a:buClr>
              <a:buSzPts val="3600"/>
              <a:buChar char="●"/>
            </a:pPr>
            <a:r>
              <a:rPr lang="en-US" sz="3600" b="1">
                <a:solidFill>
                  <a:srgbClr val="414141"/>
                </a:solidFill>
              </a:rPr>
              <a:t>Assess</a:t>
            </a:r>
            <a:endParaRPr sz="3600" b="1">
              <a:solidFill>
                <a:srgbClr val="414141"/>
              </a:solidFill>
            </a:endParaRPr>
          </a:p>
          <a:p>
            <a:pPr marL="1219200" lvl="0" indent="0" rtl="0">
              <a:lnSpc>
                <a:spcPct val="114000"/>
              </a:lnSpc>
              <a:spcBef>
                <a:spcPts val="0"/>
              </a:spcBef>
              <a:spcAft>
                <a:spcPts val="0"/>
              </a:spcAft>
              <a:buNone/>
            </a:pPr>
            <a:r>
              <a:rPr lang="en-US" sz="3600">
                <a:solidFill>
                  <a:srgbClr val="414141"/>
                </a:solidFill>
              </a:rPr>
              <a:t>Track &amp; promote student engagement</a:t>
            </a:r>
            <a:endParaRPr sz="3600">
              <a:solidFill>
                <a:srgbClr val="747474"/>
              </a:solidFill>
            </a:endParaRPr>
          </a:p>
        </p:txBody>
      </p:sp>
      <p:pic>
        <p:nvPicPr>
          <p:cNvPr id="2291" name="Shape 2291"/>
          <p:cNvPicPr preferRelativeResize="0"/>
          <p:nvPr/>
        </p:nvPicPr>
        <p:blipFill>
          <a:blip r:embed="rId3">
            <a:alphaModFix/>
          </a:blip>
          <a:stretch>
            <a:fillRect/>
          </a:stretch>
        </p:blipFill>
        <p:spPr>
          <a:xfrm>
            <a:off x="1710075" y="3631875"/>
            <a:ext cx="5883500" cy="8501350"/>
          </a:xfrm>
          <a:prstGeom prst="rect">
            <a:avLst/>
          </a:prstGeom>
          <a:noFill/>
          <a:ln>
            <a:noFill/>
          </a:ln>
        </p:spPr>
      </p:pic>
      <p:sp>
        <p:nvSpPr>
          <p:cNvPr id="2292" name="Shape 2292"/>
          <p:cNvSpPr txBox="1">
            <a:spLocks noGrp="1"/>
          </p:cNvSpPr>
          <p:nvPr>
            <p:ph type="title" idx="4294967295"/>
          </p:nvPr>
        </p:nvSpPr>
        <p:spPr>
          <a:xfrm>
            <a:off x="1710075" y="871475"/>
            <a:ext cx="21330300" cy="22320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sz="7200"/>
              <a:t>Miss Bonkers - Personal Learning Assistant</a:t>
            </a:r>
            <a:endParaRPr sz="7200"/>
          </a:p>
        </p:txBody>
      </p:sp>
      <p:cxnSp>
        <p:nvCxnSpPr>
          <p:cNvPr id="2293" name="Shape 2293"/>
          <p:cNvCxnSpPr/>
          <p:nvPr/>
        </p:nvCxnSpPr>
        <p:spPr>
          <a:xfrm>
            <a:off x="10189650" y="3540775"/>
            <a:ext cx="43200" cy="8307600"/>
          </a:xfrm>
          <a:prstGeom prst="straightConnector1">
            <a:avLst/>
          </a:prstGeom>
          <a:noFill/>
          <a:ln w="76200"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596410549"/>
      </p:ext>
    </p:extLst>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Video</a:t>
            </a:r>
            <a:endParaRPr lang="en-US" dirty="0"/>
          </a:p>
        </p:txBody>
      </p:sp>
    </p:spTree>
    <p:extLst>
      <p:ext uri="{BB962C8B-B14F-4D97-AF65-F5344CB8AC3E}">
        <p14:creationId xmlns:p14="http://schemas.microsoft.com/office/powerpoint/2010/main" val="4192291026"/>
      </p:ext>
    </p:extLst>
  </p:cSld>
  <p:clrMapOvr>
    <a:masterClrMapping/>
  </p:clrMapOvr>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871</TotalTime>
  <Words>730</Words>
  <Application>Microsoft Office PowerPoint</Application>
  <PresentationFormat>Custom</PresentationFormat>
  <Paragraphs>137</Paragraphs>
  <Slides>13</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FontAwesome</vt:lpstr>
      <vt:lpstr>Calibri</vt:lpstr>
      <vt:lpstr>Google Sans</vt:lpstr>
      <vt:lpstr>Roboto Light</vt:lpstr>
      <vt:lpstr>Arial</vt:lpstr>
      <vt:lpstr>Roboto</vt:lpstr>
      <vt:lpstr>Default</vt:lpstr>
      <vt:lpstr>Default</vt:lpstr>
      <vt:lpstr>Intro to Actions on Google @ActionsOnGoogle / #AoGDevs</vt:lpstr>
      <vt:lpstr>Today’s agenda</vt:lpstr>
      <vt:lpstr>Partner - Cognizant</vt:lpstr>
      <vt:lpstr>Functional classification of Virtual Assistants</vt:lpstr>
      <vt:lpstr>Functional classification of Virtual Assistants</vt:lpstr>
      <vt:lpstr>Cognizant Case Study – Service Desk</vt:lpstr>
      <vt:lpstr>Cognizant Case Study – Learning Assistant</vt:lpstr>
      <vt:lpstr>Miss Bonkers - Personal Learning Assistant</vt:lpstr>
      <vt:lpstr>Demo / Video</vt:lpstr>
      <vt:lpstr>Typical Dev Lifecycle</vt:lpstr>
      <vt:lpstr>5 considerations for deploying Assistants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Actions on Google @ActionsOnGoogle / #AoGDevs</dc:title>
  <dc:creator>Koduganty, Praveen (Cognizant)</dc:creator>
  <cp:lastModifiedBy>Koduganty, Praveen (Cognizant)</cp:lastModifiedBy>
  <cp:revision>118</cp:revision>
  <dcterms:modified xsi:type="dcterms:W3CDTF">2018-07-12T04:24:38Z</dcterms:modified>
</cp:coreProperties>
</file>